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77" r:id="rId8"/>
    <p:sldId id="263" r:id="rId9"/>
    <p:sldId id="264" r:id="rId10"/>
    <p:sldId id="269" r:id="rId11"/>
    <p:sldId id="265" r:id="rId12"/>
    <p:sldId id="271" r:id="rId13"/>
    <p:sldId id="270" r:id="rId14"/>
    <p:sldId id="268" r:id="rId15"/>
    <p:sldId id="273" r:id="rId16"/>
  </p:sldIdLst>
  <p:sldSz cx="9144000" cy="5143500" type="screen16x9"/>
  <p:notesSz cx="6858000" cy="9144000"/>
  <p:embeddedFontLst>
    <p:embeddedFont>
      <p:font typeface="Sue Ellen Francisco" panose="020B0604020202020204" charset="0"/>
      <p:regular r:id="rId18"/>
    </p:embeddedFont>
    <p:embeddedFont>
      <p:font typeface="Barlow Condensed" panose="020B0604020202020204" charset="0"/>
      <p:regular r:id="rId19"/>
      <p:bold r:id="rId20"/>
      <p:italic r:id="rId21"/>
      <p:boldItalic r:id="rId22"/>
    </p:embeddedFont>
    <p:embeddedFont>
      <p:font typeface="Barlow Semi Condensed" panose="020B0604020202020204" charset="0"/>
      <p:regular r:id="rId23"/>
      <p:bold r:id="rId24"/>
      <p:italic r:id="rId25"/>
      <p:boldItalic r:id="rId26"/>
    </p:embeddedFont>
    <p:embeddedFont>
      <p:font typeface="Bahnschrift Condensed" panose="020B0502040204020203" pitchFamily="34" charset="0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45702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942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1047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65a5c374d8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65a5c374d8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2784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65a5c374d8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65a5c374d8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5634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65a5c374d8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65a5c374d8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6521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65a5c374d8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65a5c374d8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7538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381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2077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65a5c374d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65a5c374d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4202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510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5a5c374d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5a5c374d8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5911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65a5c374d8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65a5c374d8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2347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65a5c374d8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65a5c374d8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588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65a5c374d8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65a5c374d8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0889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980883" y="1545450"/>
            <a:ext cx="4870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 b="1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079204" y="3919125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2054174" y="1827535"/>
            <a:ext cx="363300" cy="231000"/>
          </a:xfrm>
          <a:prstGeom prst="pie">
            <a:avLst>
              <a:gd name="adj1" fmla="val 0"/>
              <a:gd name="adj2" fmla="val 10709559"/>
            </a:avLst>
          </a:prstGeom>
          <a:noFill/>
          <a:ln w="571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 rot="5400000">
            <a:off x="2168309" y="1746020"/>
            <a:ext cx="115500" cy="530400"/>
          </a:xfrm>
          <a:prstGeom prst="roundRect">
            <a:avLst>
              <a:gd name="adj" fmla="val 50000"/>
            </a:avLst>
          </a:prstGeom>
          <a:noFill/>
          <a:ln w="571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 rot="5400000">
            <a:off x="2184840" y="1849467"/>
            <a:ext cx="96300" cy="568800"/>
          </a:xfrm>
          <a:prstGeom prst="roundRect">
            <a:avLst>
              <a:gd name="adj" fmla="val 50000"/>
            </a:avLst>
          </a:prstGeom>
          <a:noFill/>
          <a:ln w="571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 rot="5400000">
            <a:off x="2185597" y="1963578"/>
            <a:ext cx="96300" cy="568800"/>
          </a:xfrm>
          <a:prstGeom prst="roundRect">
            <a:avLst>
              <a:gd name="adj" fmla="val 50000"/>
            </a:avLst>
          </a:prstGeom>
          <a:noFill/>
          <a:ln w="571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" name="Google Shape;18;p2"/>
          <p:cNvCxnSpPr>
            <a:endCxn id="14" idx="1"/>
          </p:cNvCxnSpPr>
          <p:nvPr/>
        </p:nvCxnSpPr>
        <p:spPr>
          <a:xfrm>
            <a:off x="2235824" y="-665"/>
            <a:ext cx="0" cy="1828200"/>
          </a:xfrm>
          <a:prstGeom prst="straightConnector1">
            <a:avLst/>
          </a:prstGeom>
          <a:noFill/>
          <a:ln w="571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19;p2"/>
          <p:cNvCxnSpPr/>
          <p:nvPr/>
        </p:nvCxnSpPr>
        <p:spPr>
          <a:xfrm rot="10800000">
            <a:off x="3450939" y="3179236"/>
            <a:ext cx="427500" cy="0"/>
          </a:xfrm>
          <a:prstGeom prst="straightConnector1">
            <a:avLst/>
          </a:prstGeom>
          <a:noFill/>
          <a:ln w="571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0" name="Google Shape;20;p2"/>
          <p:cNvCxnSpPr/>
          <p:nvPr/>
        </p:nvCxnSpPr>
        <p:spPr>
          <a:xfrm rot="10800000">
            <a:off x="3457058" y="3536473"/>
            <a:ext cx="504600" cy="131700"/>
          </a:xfrm>
          <a:prstGeom prst="straightConnector1">
            <a:avLst/>
          </a:prstGeom>
          <a:noFill/>
          <a:ln w="571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1" name="Google Shape;21;p2"/>
          <p:cNvCxnSpPr/>
          <p:nvPr/>
        </p:nvCxnSpPr>
        <p:spPr>
          <a:xfrm rot="10800000">
            <a:off x="3280864" y="3919123"/>
            <a:ext cx="540000" cy="365700"/>
          </a:xfrm>
          <a:prstGeom prst="straightConnector1">
            <a:avLst/>
          </a:prstGeom>
          <a:noFill/>
          <a:ln w="571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2" name="Google Shape;22;p2"/>
          <p:cNvCxnSpPr/>
          <p:nvPr/>
        </p:nvCxnSpPr>
        <p:spPr>
          <a:xfrm rot="10800000">
            <a:off x="2996060" y="4220328"/>
            <a:ext cx="388800" cy="622200"/>
          </a:xfrm>
          <a:prstGeom prst="straightConnector1">
            <a:avLst/>
          </a:prstGeom>
          <a:noFill/>
          <a:ln w="571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3" name="Google Shape;23;p2"/>
          <p:cNvCxnSpPr/>
          <p:nvPr/>
        </p:nvCxnSpPr>
        <p:spPr>
          <a:xfrm rot="10800000">
            <a:off x="2301705" y="4520686"/>
            <a:ext cx="0" cy="448800"/>
          </a:xfrm>
          <a:prstGeom prst="straightConnector1">
            <a:avLst/>
          </a:prstGeom>
          <a:noFill/>
          <a:ln w="571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4" name="Google Shape;24;p2"/>
          <p:cNvCxnSpPr/>
          <p:nvPr/>
        </p:nvCxnSpPr>
        <p:spPr>
          <a:xfrm rot="10800000">
            <a:off x="2662011" y="4479597"/>
            <a:ext cx="118800" cy="372000"/>
          </a:xfrm>
          <a:prstGeom prst="straightConnector1">
            <a:avLst/>
          </a:prstGeom>
          <a:noFill/>
          <a:ln w="571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grpSp>
        <p:nvGrpSpPr>
          <p:cNvPr id="25" name="Google Shape;25;p2"/>
          <p:cNvGrpSpPr/>
          <p:nvPr/>
        </p:nvGrpSpPr>
        <p:grpSpPr>
          <a:xfrm flipH="1">
            <a:off x="531948" y="3137618"/>
            <a:ext cx="1300322" cy="1671565"/>
            <a:chOff x="3523532" y="4398405"/>
            <a:chExt cx="1733763" cy="2233518"/>
          </a:xfrm>
        </p:grpSpPr>
        <p:cxnSp>
          <p:nvCxnSpPr>
            <p:cNvPr id="26" name="Google Shape;26;p2"/>
            <p:cNvCxnSpPr/>
            <p:nvPr/>
          </p:nvCxnSpPr>
          <p:spPr>
            <a:xfrm rot="10800000">
              <a:off x="4578136" y="4398405"/>
              <a:ext cx="568200" cy="0"/>
            </a:xfrm>
            <a:prstGeom prst="straightConnector1">
              <a:avLst/>
            </a:prstGeom>
            <a:noFill/>
            <a:ln w="571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7" name="Google Shape;27;p2"/>
            <p:cNvCxnSpPr/>
            <p:nvPr/>
          </p:nvCxnSpPr>
          <p:spPr>
            <a:xfrm rot="10800000">
              <a:off x="4585295" y="4877704"/>
              <a:ext cx="672000" cy="173700"/>
            </a:xfrm>
            <a:prstGeom prst="straightConnector1">
              <a:avLst/>
            </a:prstGeom>
            <a:noFill/>
            <a:ln w="571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8" name="Google Shape;28;p2"/>
            <p:cNvCxnSpPr/>
            <p:nvPr/>
          </p:nvCxnSpPr>
          <p:spPr>
            <a:xfrm rot="10800000">
              <a:off x="4348970" y="5384470"/>
              <a:ext cx="720600" cy="490500"/>
            </a:xfrm>
            <a:prstGeom prst="straightConnector1">
              <a:avLst/>
            </a:prstGeom>
            <a:noFill/>
            <a:ln w="571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9" name="Google Shape;29;p2"/>
            <p:cNvCxnSpPr/>
            <p:nvPr/>
          </p:nvCxnSpPr>
          <p:spPr>
            <a:xfrm rot="10800000">
              <a:off x="3969530" y="5788212"/>
              <a:ext cx="518700" cy="831600"/>
            </a:xfrm>
            <a:prstGeom prst="straightConnector1">
              <a:avLst/>
            </a:prstGeom>
            <a:noFill/>
            <a:ln w="571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30" name="Google Shape;30;p2"/>
            <p:cNvCxnSpPr/>
            <p:nvPr/>
          </p:nvCxnSpPr>
          <p:spPr>
            <a:xfrm rot="10800000">
              <a:off x="3523532" y="6135423"/>
              <a:ext cx="159300" cy="496500"/>
            </a:xfrm>
            <a:prstGeom prst="straightConnector1">
              <a:avLst/>
            </a:prstGeom>
            <a:noFill/>
            <a:ln w="571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</p:grpSp>
      <p:pic>
        <p:nvPicPr>
          <p:cNvPr id="31" name="Google Shape;31;p2" descr="Imagen que contiene crema, rosquilla, postre, cubier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96105" y="2088585"/>
            <a:ext cx="2152426" cy="2178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52" name="Google Shape;252;p1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3" name="Google Shape;253;p1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💡"/>
              <a:defRPr/>
            </a:lvl1pPr>
            <a:lvl2pPr marL="914400" lvl="1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254" name="Google Shape;2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Sue Ellen Francisco"/>
              <a:buNone/>
              <a:defRPr sz="4800">
                <a:latin typeface="Sue Ellen Francisco"/>
                <a:ea typeface="Sue Ellen Francisco"/>
                <a:cs typeface="Sue Ellen Francisco"/>
                <a:sym typeface="Sue Ellen Francisco"/>
              </a:defRPr>
            </a:lvl1pPr>
          </a:lstStyle>
          <a:p>
            <a:endParaRPr/>
          </a:p>
        </p:txBody>
      </p:sp>
      <p:sp>
        <p:nvSpPr>
          <p:cNvPr id="257" name="Google Shape;25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258" name="Google Shape;258;p13"/>
          <p:cNvGrpSpPr/>
          <p:nvPr/>
        </p:nvGrpSpPr>
        <p:grpSpPr>
          <a:xfrm>
            <a:off x="6275779" y="94"/>
            <a:ext cx="1553887" cy="2252874"/>
            <a:chOff x="531948" y="-845"/>
            <a:chExt cx="4572947" cy="6637815"/>
          </a:xfrm>
        </p:grpSpPr>
        <p:sp>
          <p:nvSpPr>
            <p:cNvPr id="259" name="Google Shape;259;p13"/>
            <p:cNvSpPr/>
            <p:nvPr/>
          </p:nvSpPr>
          <p:spPr>
            <a:xfrm rot="10800000">
              <a:off x="2561482" y="2440555"/>
              <a:ext cx="484500" cy="308700"/>
            </a:xfrm>
            <a:prstGeom prst="pie">
              <a:avLst>
                <a:gd name="adj1" fmla="val 0"/>
                <a:gd name="adj2" fmla="val 10709559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3"/>
            <p:cNvSpPr/>
            <p:nvPr/>
          </p:nvSpPr>
          <p:spPr>
            <a:xfrm rot="5400000">
              <a:off x="2715213" y="2332185"/>
              <a:ext cx="152400" cy="7059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3"/>
            <p:cNvSpPr/>
            <p:nvPr/>
          </p:nvSpPr>
          <p:spPr>
            <a:xfrm rot="5400000">
              <a:off x="2736704" y="24702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3"/>
            <p:cNvSpPr/>
            <p:nvPr/>
          </p:nvSpPr>
          <p:spPr>
            <a:xfrm rot="5400000">
              <a:off x="2737713" y="26226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63" name="Google Shape;263;p13"/>
            <p:cNvCxnSpPr>
              <a:endCxn id="259" idx="1"/>
            </p:cNvCxnSpPr>
            <p:nvPr/>
          </p:nvCxnSpPr>
          <p:spPr>
            <a:xfrm>
              <a:off x="2803732" y="-845"/>
              <a:ext cx="0" cy="24414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64" name="Google Shape;264;p13"/>
            <p:cNvCxnSpPr/>
            <p:nvPr/>
          </p:nvCxnSpPr>
          <p:spPr>
            <a:xfrm rot="10800000">
              <a:off x="4425736" y="4246005"/>
              <a:ext cx="568200" cy="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65" name="Google Shape;265;p13"/>
            <p:cNvCxnSpPr/>
            <p:nvPr/>
          </p:nvCxnSpPr>
          <p:spPr>
            <a:xfrm rot="10800000">
              <a:off x="4432895" y="4725304"/>
              <a:ext cx="672000" cy="1737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66" name="Google Shape;266;p13"/>
            <p:cNvCxnSpPr/>
            <p:nvPr/>
          </p:nvCxnSpPr>
          <p:spPr>
            <a:xfrm rot="10800000">
              <a:off x="4196570" y="5232070"/>
              <a:ext cx="720600" cy="490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67" name="Google Shape;267;p13"/>
            <p:cNvCxnSpPr/>
            <p:nvPr/>
          </p:nvCxnSpPr>
          <p:spPr>
            <a:xfrm rot="10800000">
              <a:off x="3817130" y="5635812"/>
              <a:ext cx="518700" cy="831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68" name="Google Shape;268;p13"/>
            <p:cNvCxnSpPr/>
            <p:nvPr/>
          </p:nvCxnSpPr>
          <p:spPr>
            <a:xfrm rot="10800000">
              <a:off x="2891624" y="6036370"/>
              <a:ext cx="0" cy="600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69" name="Google Shape;269;p13"/>
            <p:cNvCxnSpPr/>
            <p:nvPr/>
          </p:nvCxnSpPr>
          <p:spPr>
            <a:xfrm rot="10800000">
              <a:off x="3371132" y="5983023"/>
              <a:ext cx="159300" cy="496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grpSp>
          <p:nvGrpSpPr>
            <p:cNvPr id="270" name="Google Shape;270;p13"/>
            <p:cNvGrpSpPr/>
            <p:nvPr/>
          </p:nvGrpSpPr>
          <p:grpSpPr>
            <a:xfrm flipH="1">
              <a:off x="531948" y="4192514"/>
              <a:ext cx="1733763" cy="2233518"/>
              <a:chOff x="3523532" y="4398405"/>
              <a:chExt cx="1733763" cy="2233518"/>
            </a:xfrm>
          </p:grpSpPr>
          <p:cxnSp>
            <p:nvCxnSpPr>
              <p:cNvPr id="271" name="Google Shape;271;p13"/>
              <p:cNvCxnSpPr/>
              <p:nvPr/>
            </p:nvCxnSpPr>
            <p:spPr>
              <a:xfrm rot="10800000">
                <a:off x="4578136" y="4398405"/>
                <a:ext cx="568200" cy="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272" name="Google Shape;272;p13"/>
              <p:cNvCxnSpPr/>
              <p:nvPr/>
            </p:nvCxnSpPr>
            <p:spPr>
              <a:xfrm rot="10800000">
                <a:off x="4585295" y="4877704"/>
                <a:ext cx="672000" cy="1737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273" name="Google Shape;273;p13"/>
              <p:cNvCxnSpPr/>
              <p:nvPr/>
            </p:nvCxnSpPr>
            <p:spPr>
              <a:xfrm rot="10800000">
                <a:off x="4348970" y="5384470"/>
                <a:ext cx="720600" cy="490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274" name="Google Shape;274;p13"/>
              <p:cNvCxnSpPr/>
              <p:nvPr/>
            </p:nvCxnSpPr>
            <p:spPr>
              <a:xfrm rot="10800000">
                <a:off x="3969530" y="5788212"/>
                <a:ext cx="518700" cy="8316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275" name="Google Shape;275;p13"/>
              <p:cNvCxnSpPr/>
              <p:nvPr/>
            </p:nvCxnSpPr>
            <p:spPr>
              <a:xfrm rot="10800000">
                <a:off x="3523532" y="6135423"/>
                <a:ext cx="159300" cy="496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</p:grpSp>
        <p:sp>
          <p:nvSpPr>
            <p:cNvPr id="276" name="Google Shape;276;p13"/>
            <p:cNvSpPr/>
            <p:nvPr/>
          </p:nvSpPr>
          <p:spPr>
            <a:xfrm flipH="1">
              <a:off x="1874549" y="2910035"/>
              <a:ext cx="1860053" cy="2645483"/>
            </a:xfrm>
            <a:custGeom>
              <a:avLst/>
              <a:gdLst/>
              <a:ahLst/>
              <a:cxnLst/>
              <a:rect l="l" t="t" r="r" b="b"/>
              <a:pathLst>
                <a:path w="2592408" h="3699976" extrusionOk="0">
                  <a:moveTo>
                    <a:pt x="1352353" y="0"/>
                  </a:moveTo>
                  <a:lnTo>
                    <a:pt x="789069" y="0"/>
                  </a:lnTo>
                  <a:cubicBezTo>
                    <a:pt x="795886" y="455487"/>
                    <a:pt x="911250" y="658967"/>
                    <a:pt x="405256" y="1308708"/>
                  </a:cubicBezTo>
                  <a:cubicBezTo>
                    <a:pt x="135947" y="1654525"/>
                    <a:pt x="0" y="1918807"/>
                    <a:pt x="0" y="2309730"/>
                  </a:cubicBezTo>
                  <a:cubicBezTo>
                    <a:pt x="0" y="2996901"/>
                    <a:pt x="478530" y="3569718"/>
                    <a:pt x="1113237" y="3698371"/>
                  </a:cubicBezTo>
                  <a:lnTo>
                    <a:pt x="1479172" y="3699976"/>
                  </a:lnTo>
                  <a:cubicBezTo>
                    <a:pt x="2113879" y="3571323"/>
                    <a:pt x="2592408" y="2998506"/>
                    <a:pt x="2592408" y="2311335"/>
                  </a:cubicBezTo>
                  <a:cubicBezTo>
                    <a:pt x="2592408" y="1920412"/>
                    <a:pt x="2456461" y="1656130"/>
                    <a:pt x="2187152" y="1310313"/>
                  </a:cubicBezTo>
                  <a:cubicBezTo>
                    <a:pt x="1681158" y="660572"/>
                    <a:pt x="1796522" y="457092"/>
                    <a:pt x="1803339" y="1605"/>
                  </a:cubicBezTo>
                  <a:lnTo>
                    <a:pt x="1352353" y="1605"/>
                  </a:lnTo>
                  <a:lnTo>
                    <a:pt x="1352353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3"/>
            <p:cNvSpPr/>
            <p:nvPr/>
          </p:nvSpPr>
          <p:spPr>
            <a:xfrm>
              <a:off x="2454102" y="3046396"/>
              <a:ext cx="629986" cy="1331895"/>
            </a:xfrm>
            <a:custGeom>
              <a:avLst/>
              <a:gdLst/>
              <a:ahLst/>
              <a:cxnLst/>
              <a:rect l="l" t="t" r="r" b="b"/>
              <a:pathLst>
                <a:path w="659671" h="1443789" extrusionOk="0">
                  <a:moveTo>
                    <a:pt x="289098" y="24063"/>
                  </a:moveTo>
                  <a:cubicBezTo>
                    <a:pt x="289856" y="30634"/>
                    <a:pt x="292307" y="36897"/>
                    <a:pt x="293911" y="43314"/>
                  </a:cubicBezTo>
                  <a:cubicBezTo>
                    <a:pt x="295515" y="64169"/>
                    <a:pt x="296709" y="85059"/>
                    <a:pt x="298724" y="105878"/>
                  </a:cubicBezTo>
                  <a:cubicBezTo>
                    <a:pt x="301523" y="134796"/>
                    <a:pt x="305795" y="163564"/>
                    <a:pt x="308349" y="192505"/>
                  </a:cubicBezTo>
                  <a:cubicBezTo>
                    <a:pt x="317594" y="297283"/>
                    <a:pt x="306872" y="238051"/>
                    <a:pt x="317974" y="293570"/>
                  </a:cubicBezTo>
                  <a:lnTo>
                    <a:pt x="327599" y="399448"/>
                  </a:lnTo>
                  <a:lnTo>
                    <a:pt x="332412" y="452387"/>
                  </a:lnTo>
                  <a:cubicBezTo>
                    <a:pt x="330808" y="547036"/>
                    <a:pt x="331284" y="641743"/>
                    <a:pt x="327599" y="736333"/>
                  </a:cubicBezTo>
                  <a:cubicBezTo>
                    <a:pt x="326468" y="765364"/>
                    <a:pt x="321578" y="794131"/>
                    <a:pt x="317974" y="822960"/>
                  </a:cubicBezTo>
                  <a:cubicBezTo>
                    <a:pt x="312153" y="869533"/>
                    <a:pt x="305415" y="943073"/>
                    <a:pt x="289098" y="986589"/>
                  </a:cubicBezTo>
                  <a:cubicBezTo>
                    <a:pt x="278930" y="1013705"/>
                    <a:pt x="272431" y="1032838"/>
                    <a:pt x="260223" y="1058779"/>
                  </a:cubicBezTo>
                  <a:cubicBezTo>
                    <a:pt x="252586" y="1075007"/>
                    <a:pt x="246108" y="1091981"/>
                    <a:pt x="236159" y="1106905"/>
                  </a:cubicBezTo>
                  <a:cubicBezTo>
                    <a:pt x="232951" y="1111718"/>
                    <a:pt x="229343" y="1116287"/>
                    <a:pt x="226534" y="1121343"/>
                  </a:cubicBezTo>
                  <a:cubicBezTo>
                    <a:pt x="221308" y="1130750"/>
                    <a:pt x="217915" y="1141167"/>
                    <a:pt x="212096" y="1150219"/>
                  </a:cubicBezTo>
                  <a:cubicBezTo>
                    <a:pt x="203421" y="1163713"/>
                    <a:pt x="196055" y="1179095"/>
                    <a:pt x="183221" y="1188720"/>
                  </a:cubicBezTo>
                  <a:cubicBezTo>
                    <a:pt x="176804" y="1193533"/>
                    <a:pt x="170644" y="1198709"/>
                    <a:pt x="163970" y="1203158"/>
                  </a:cubicBezTo>
                  <a:cubicBezTo>
                    <a:pt x="145838" y="1215246"/>
                    <a:pt x="139007" y="1218046"/>
                    <a:pt x="120656" y="1227221"/>
                  </a:cubicBezTo>
                  <a:cubicBezTo>
                    <a:pt x="98362" y="1221648"/>
                    <a:pt x="83622" y="1222549"/>
                    <a:pt x="67717" y="1207970"/>
                  </a:cubicBezTo>
                  <a:cubicBezTo>
                    <a:pt x="52666" y="1194173"/>
                    <a:pt x="24404" y="1164657"/>
                    <a:pt x="24404" y="1164657"/>
                  </a:cubicBezTo>
                  <a:cubicBezTo>
                    <a:pt x="19591" y="1153427"/>
                    <a:pt x="13075" y="1142783"/>
                    <a:pt x="9966" y="1130968"/>
                  </a:cubicBezTo>
                  <a:cubicBezTo>
                    <a:pt x="-4030" y="1077784"/>
                    <a:pt x="-973" y="1048585"/>
                    <a:pt x="5153" y="991402"/>
                  </a:cubicBezTo>
                  <a:cubicBezTo>
                    <a:pt x="7064" y="973568"/>
                    <a:pt x="10214" y="955808"/>
                    <a:pt x="14778" y="938463"/>
                  </a:cubicBezTo>
                  <a:cubicBezTo>
                    <a:pt x="25642" y="897179"/>
                    <a:pt x="30073" y="903061"/>
                    <a:pt x="48467" y="866274"/>
                  </a:cubicBezTo>
                  <a:cubicBezTo>
                    <a:pt x="52985" y="857239"/>
                    <a:pt x="64926" y="825164"/>
                    <a:pt x="72530" y="813335"/>
                  </a:cubicBezTo>
                  <a:cubicBezTo>
                    <a:pt x="83119" y="796863"/>
                    <a:pt x="97460" y="782722"/>
                    <a:pt x="106218" y="765208"/>
                  </a:cubicBezTo>
                  <a:cubicBezTo>
                    <a:pt x="118320" y="741007"/>
                    <a:pt x="124647" y="726366"/>
                    <a:pt x="144719" y="702644"/>
                  </a:cubicBezTo>
                  <a:cubicBezTo>
                    <a:pt x="151354" y="694802"/>
                    <a:pt x="160424" y="689364"/>
                    <a:pt x="168783" y="683394"/>
                  </a:cubicBezTo>
                  <a:cubicBezTo>
                    <a:pt x="199150" y="661703"/>
                    <a:pt x="218095" y="646299"/>
                    <a:pt x="255410" y="640080"/>
                  </a:cubicBezTo>
                  <a:lnTo>
                    <a:pt x="313162" y="630455"/>
                  </a:lnTo>
                  <a:cubicBezTo>
                    <a:pt x="322787" y="632059"/>
                    <a:pt x="332512" y="633150"/>
                    <a:pt x="342037" y="635267"/>
                  </a:cubicBezTo>
                  <a:cubicBezTo>
                    <a:pt x="346989" y="636367"/>
                    <a:pt x="351500" y="639085"/>
                    <a:pt x="356475" y="640080"/>
                  </a:cubicBezTo>
                  <a:cubicBezTo>
                    <a:pt x="367598" y="642305"/>
                    <a:pt x="378934" y="643289"/>
                    <a:pt x="390164" y="644893"/>
                  </a:cubicBezTo>
                  <a:cubicBezTo>
                    <a:pt x="410123" y="658199"/>
                    <a:pt x="405816" y="656189"/>
                    <a:pt x="433477" y="668956"/>
                  </a:cubicBezTo>
                  <a:cubicBezTo>
                    <a:pt x="444570" y="674076"/>
                    <a:pt x="456613" y="677238"/>
                    <a:pt x="467166" y="683394"/>
                  </a:cubicBezTo>
                  <a:cubicBezTo>
                    <a:pt x="476039" y="688570"/>
                    <a:pt x="482922" y="696602"/>
                    <a:pt x="491229" y="702644"/>
                  </a:cubicBezTo>
                  <a:cubicBezTo>
                    <a:pt x="500585" y="709448"/>
                    <a:pt x="511925" y="713715"/>
                    <a:pt x="520105" y="721895"/>
                  </a:cubicBezTo>
                  <a:cubicBezTo>
                    <a:pt x="543502" y="745292"/>
                    <a:pt x="569166" y="778758"/>
                    <a:pt x="587482" y="808522"/>
                  </a:cubicBezTo>
                  <a:cubicBezTo>
                    <a:pt x="594260" y="819537"/>
                    <a:pt x="600078" y="831120"/>
                    <a:pt x="606732" y="842210"/>
                  </a:cubicBezTo>
                  <a:cubicBezTo>
                    <a:pt x="620560" y="865257"/>
                    <a:pt x="619516" y="854621"/>
                    <a:pt x="630795" y="890337"/>
                  </a:cubicBezTo>
                  <a:cubicBezTo>
                    <a:pt x="633627" y="899303"/>
                    <a:pt x="652254" y="975775"/>
                    <a:pt x="654858" y="991402"/>
                  </a:cubicBezTo>
                  <a:cubicBezTo>
                    <a:pt x="657246" y="1005731"/>
                    <a:pt x="658067" y="1020278"/>
                    <a:pt x="659671" y="1034716"/>
                  </a:cubicBezTo>
                  <a:cubicBezTo>
                    <a:pt x="658067" y="1079634"/>
                    <a:pt x="657783" y="1124618"/>
                    <a:pt x="654858" y="1169469"/>
                  </a:cubicBezTo>
                  <a:cubicBezTo>
                    <a:pt x="652967" y="1198461"/>
                    <a:pt x="649651" y="1227381"/>
                    <a:pt x="645233" y="1256097"/>
                  </a:cubicBezTo>
                  <a:cubicBezTo>
                    <a:pt x="643222" y="1269172"/>
                    <a:pt x="639242" y="1281878"/>
                    <a:pt x="635608" y="1294598"/>
                  </a:cubicBezTo>
                  <a:cubicBezTo>
                    <a:pt x="630017" y="1314167"/>
                    <a:pt x="620470" y="1339312"/>
                    <a:pt x="611545" y="1357162"/>
                  </a:cubicBezTo>
                  <a:cubicBezTo>
                    <a:pt x="607362" y="1365528"/>
                    <a:pt x="602296" y="1373442"/>
                    <a:pt x="597107" y="1381225"/>
                  </a:cubicBezTo>
                  <a:cubicBezTo>
                    <a:pt x="592658" y="1387899"/>
                    <a:pt x="587889" y="1394386"/>
                    <a:pt x="582669" y="1400476"/>
                  </a:cubicBezTo>
                  <a:cubicBezTo>
                    <a:pt x="571178" y="1413882"/>
                    <a:pt x="544269" y="1435453"/>
                    <a:pt x="534543" y="1443789"/>
                  </a:cubicBezTo>
                  <a:cubicBezTo>
                    <a:pt x="524918" y="1442185"/>
                    <a:pt x="514838" y="1442312"/>
                    <a:pt x="505667" y="1438977"/>
                  </a:cubicBezTo>
                  <a:cubicBezTo>
                    <a:pt x="496876" y="1435780"/>
                    <a:pt x="489970" y="1428722"/>
                    <a:pt x="481604" y="1424539"/>
                  </a:cubicBezTo>
                  <a:cubicBezTo>
                    <a:pt x="477067" y="1422270"/>
                    <a:pt x="471979" y="1421330"/>
                    <a:pt x="467166" y="1419726"/>
                  </a:cubicBezTo>
                  <a:cubicBezTo>
                    <a:pt x="462353" y="1397267"/>
                    <a:pt x="453047" y="1375316"/>
                    <a:pt x="452728" y="1352349"/>
                  </a:cubicBezTo>
                  <a:cubicBezTo>
                    <a:pt x="451124" y="1236846"/>
                    <a:pt x="451152" y="1121309"/>
                    <a:pt x="447915" y="1005840"/>
                  </a:cubicBezTo>
                  <a:cubicBezTo>
                    <a:pt x="443801" y="859119"/>
                    <a:pt x="448451" y="888198"/>
                    <a:pt x="433477" y="813335"/>
                  </a:cubicBezTo>
                  <a:cubicBezTo>
                    <a:pt x="420666" y="595514"/>
                    <a:pt x="438113" y="835935"/>
                    <a:pt x="419039" y="678581"/>
                  </a:cubicBezTo>
                  <a:cubicBezTo>
                    <a:pt x="414775" y="643400"/>
                    <a:pt x="412722" y="607986"/>
                    <a:pt x="409414" y="572703"/>
                  </a:cubicBezTo>
                  <a:cubicBezTo>
                    <a:pt x="407909" y="556651"/>
                    <a:pt x="404602" y="524577"/>
                    <a:pt x="404602" y="524577"/>
                  </a:cubicBezTo>
                  <a:cubicBezTo>
                    <a:pt x="401393" y="460409"/>
                    <a:pt x="397269" y="396280"/>
                    <a:pt x="394976" y="332072"/>
                  </a:cubicBezTo>
                  <a:cubicBezTo>
                    <a:pt x="393372" y="287154"/>
                    <a:pt x="392590" y="242199"/>
                    <a:pt x="390164" y="197318"/>
                  </a:cubicBezTo>
                  <a:cubicBezTo>
                    <a:pt x="389380" y="182812"/>
                    <a:pt x="386465" y="168488"/>
                    <a:pt x="385351" y="154004"/>
                  </a:cubicBezTo>
                  <a:cubicBezTo>
                    <a:pt x="383256" y="126766"/>
                    <a:pt x="382807" y="99413"/>
                    <a:pt x="380538" y="72189"/>
                  </a:cubicBezTo>
                  <a:cubicBezTo>
                    <a:pt x="379596" y="60885"/>
                    <a:pt x="377225" y="49745"/>
                    <a:pt x="375726" y="38501"/>
                  </a:cubicBezTo>
                  <a:cubicBezTo>
                    <a:pt x="374017" y="25681"/>
                    <a:pt x="372200" y="12869"/>
                    <a:pt x="370913" y="0"/>
                  </a:cubicBez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8" name="Google Shape;278;p13"/>
          <p:cNvGrpSpPr/>
          <p:nvPr/>
        </p:nvGrpSpPr>
        <p:grpSpPr>
          <a:xfrm>
            <a:off x="7304924" y="300"/>
            <a:ext cx="1553430" cy="3759623"/>
            <a:chOff x="531948" y="-4420745"/>
            <a:chExt cx="4572947" cy="11057715"/>
          </a:xfrm>
        </p:grpSpPr>
        <p:sp>
          <p:nvSpPr>
            <p:cNvPr id="279" name="Google Shape;279;p13"/>
            <p:cNvSpPr/>
            <p:nvPr/>
          </p:nvSpPr>
          <p:spPr>
            <a:xfrm rot="10800000">
              <a:off x="2561482" y="2440555"/>
              <a:ext cx="484500" cy="308700"/>
            </a:xfrm>
            <a:prstGeom prst="pie">
              <a:avLst>
                <a:gd name="adj1" fmla="val 0"/>
                <a:gd name="adj2" fmla="val 10709559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3"/>
            <p:cNvSpPr/>
            <p:nvPr/>
          </p:nvSpPr>
          <p:spPr>
            <a:xfrm rot="5400000">
              <a:off x="2715213" y="2332185"/>
              <a:ext cx="152400" cy="7059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3"/>
            <p:cNvSpPr/>
            <p:nvPr/>
          </p:nvSpPr>
          <p:spPr>
            <a:xfrm rot="5400000">
              <a:off x="2736704" y="24702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3"/>
            <p:cNvSpPr/>
            <p:nvPr/>
          </p:nvSpPr>
          <p:spPr>
            <a:xfrm rot="5400000">
              <a:off x="2737713" y="26226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83" name="Google Shape;283;p13"/>
            <p:cNvCxnSpPr>
              <a:endCxn id="279" idx="1"/>
            </p:cNvCxnSpPr>
            <p:nvPr/>
          </p:nvCxnSpPr>
          <p:spPr>
            <a:xfrm>
              <a:off x="2803732" y="-4420745"/>
              <a:ext cx="0" cy="68613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84" name="Google Shape;284;p13"/>
            <p:cNvCxnSpPr/>
            <p:nvPr/>
          </p:nvCxnSpPr>
          <p:spPr>
            <a:xfrm rot="10800000">
              <a:off x="4425736" y="4246005"/>
              <a:ext cx="568200" cy="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85" name="Google Shape;285;p13"/>
            <p:cNvCxnSpPr/>
            <p:nvPr/>
          </p:nvCxnSpPr>
          <p:spPr>
            <a:xfrm rot="10800000">
              <a:off x="4432895" y="4725304"/>
              <a:ext cx="672000" cy="1737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86" name="Google Shape;286;p13"/>
            <p:cNvCxnSpPr/>
            <p:nvPr/>
          </p:nvCxnSpPr>
          <p:spPr>
            <a:xfrm rot="10800000">
              <a:off x="4196570" y="5232070"/>
              <a:ext cx="720600" cy="490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87" name="Google Shape;287;p13"/>
            <p:cNvCxnSpPr/>
            <p:nvPr/>
          </p:nvCxnSpPr>
          <p:spPr>
            <a:xfrm rot="10800000">
              <a:off x="3817130" y="5635812"/>
              <a:ext cx="518700" cy="831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88" name="Google Shape;288;p13"/>
            <p:cNvCxnSpPr/>
            <p:nvPr/>
          </p:nvCxnSpPr>
          <p:spPr>
            <a:xfrm rot="10800000">
              <a:off x="2891624" y="6036370"/>
              <a:ext cx="0" cy="600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89" name="Google Shape;289;p13"/>
            <p:cNvCxnSpPr/>
            <p:nvPr/>
          </p:nvCxnSpPr>
          <p:spPr>
            <a:xfrm rot="10800000">
              <a:off x="3371132" y="5983023"/>
              <a:ext cx="159300" cy="496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grpSp>
          <p:nvGrpSpPr>
            <p:cNvPr id="290" name="Google Shape;290;p13"/>
            <p:cNvGrpSpPr/>
            <p:nvPr/>
          </p:nvGrpSpPr>
          <p:grpSpPr>
            <a:xfrm flipH="1">
              <a:off x="531948" y="4192514"/>
              <a:ext cx="1733763" cy="2233518"/>
              <a:chOff x="3523532" y="4398405"/>
              <a:chExt cx="1733763" cy="2233518"/>
            </a:xfrm>
          </p:grpSpPr>
          <p:cxnSp>
            <p:nvCxnSpPr>
              <p:cNvPr id="291" name="Google Shape;291;p13"/>
              <p:cNvCxnSpPr/>
              <p:nvPr/>
            </p:nvCxnSpPr>
            <p:spPr>
              <a:xfrm rot="10800000">
                <a:off x="4578136" y="4398405"/>
                <a:ext cx="568200" cy="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292" name="Google Shape;292;p13"/>
              <p:cNvCxnSpPr/>
              <p:nvPr/>
            </p:nvCxnSpPr>
            <p:spPr>
              <a:xfrm rot="10800000">
                <a:off x="4585295" y="4877704"/>
                <a:ext cx="672000" cy="1737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293" name="Google Shape;293;p13"/>
              <p:cNvCxnSpPr/>
              <p:nvPr/>
            </p:nvCxnSpPr>
            <p:spPr>
              <a:xfrm rot="10800000">
                <a:off x="4348970" y="5384470"/>
                <a:ext cx="720600" cy="490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294" name="Google Shape;294;p13"/>
              <p:cNvCxnSpPr/>
              <p:nvPr/>
            </p:nvCxnSpPr>
            <p:spPr>
              <a:xfrm rot="10800000">
                <a:off x="3969530" y="5788212"/>
                <a:ext cx="518700" cy="8316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295" name="Google Shape;295;p13"/>
              <p:cNvCxnSpPr/>
              <p:nvPr/>
            </p:nvCxnSpPr>
            <p:spPr>
              <a:xfrm rot="10800000">
                <a:off x="3523532" y="6135423"/>
                <a:ext cx="159300" cy="496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</p:grpSp>
        <p:sp>
          <p:nvSpPr>
            <p:cNvPr id="296" name="Google Shape;296;p13"/>
            <p:cNvSpPr/>
            <p:nvPr/>
          </p:nvSpPr>
          <p:spPr>
            <a:xfrm flipH="1">
              <a:off x="1874549" y="2910035"/>
              <a:ext cx="1860053" cy="2645483"/>
            </a:xfrm>
            <a:custGeom>
              <a:avLst/>
              <a:gdLst/>
              <a:ahLst/>
              <a:cxnLst/>
              <a:rect l="l" t="t" r="r" b="b"/>
              <a:pathLst>
                <a:path w="2592408" h="3699976" extrusionOk="0">
                  <a:moveTo>
                    <a:pt x="1352353" y="0"/>
                  </a:moveTo>
                  <a:lnTo>
                    <a:pt x="789069" y="0"/>
                  </a:lnTo>
                  <a:cubicBezTo>
                    <a:pt x="795886" y="455487"/>
                    <a:pt x="911250" y="658967"/>
                    <a:pt x="405256" y="1308708"/>
                  </a:cubicBezTo>
                  <a:cubicBezTo>
                    <a:pt x="135947" y="1654525"/>
                    <a:pt x="0" y="1918807"/>
                    <a:pt x="0" y="2309730"/>
                  </a:cubicBezTo>
                  <a:cubicBezTo>
                    <a:pt x="0" y="2996901"/>
                    <a:pt x="478530" y="3569718"/>
                    <a:pt x="1113237" y="3698371"/>
                  </a:cubicBezTo>
                  <a:lnTo>
                    <a:pt x="1479172" y="3699976"/>
                  </a:lnTo>
                  <a:cubicBezTo>
                    <a:pt x="2113879" y="3571323"/>
                    <a:pt x="2592408" y="2998506"/>
                    <a:pt x="2592408" y="2311335"/>
                  </a:cubicBezTo>
                  <a:cubicBezTo>
                    <a:pt x="2592408" y="1920412"/>
                    <a:pt x="2456461" y="1656130"/>
                    <a:pt x="2187152" y="1310313"/>
                  </a:cubicBezTo>
                  <a:cubicBezTo>
                    <a:pt x="1681158" y="660572"/>
                    <a:pt x="1796522" y="457092"/>
                    <a:pt x="1803339" y="1605"/>
                  </a:cubicBezTo>
                  <a:lnTo>
                    <a:pt x="1352353" y="1605"/>
                  </a:lnTo>
                  <a:lnTo>
                    <a:pt x="1352353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3"/>
            <p:cNvSpPr/>
            <p:nvPr/>
          </p:nvSpPr>
          <p:spPr>
            <a:xfrm>
              <a:off x="2454102" y="3046396"/>
              <a:ext cx="629986" cy="1331895"/>
            </a:xfrm>
            <a:custGeom>
              <a:avLst/>
              <a:gdLst/>
              <a:ahLst/>
              <a:cxnLst/>
              <a:rect l="l" t="t" r="r" b="b"/>
              <a:pathLst>
                <a:path w="659671" h="1443789" extrusionOk="0">
                  <a:moveTo>
                    <a:pt x="289098" y="24063"/>
                  </a:moveTo>
                  <a:cubicBezTo>
                    <a:pt x="289856" y="30634"/>
                    <a:pt x="292307" y="36897"/>
                    <a:pt x="293911" y="43314"/>
                  </a:cubicBezTo>
                  <a:cubicBezTo>
                    <a:pt x="295515" y="64169"/>
                    <a:pt x="296709" y="85059"/>
                    <a:pt x="298724" y="105878"/>
                  </a:cubicBezTo>
                  <a:cubicBezTo>
                    <a:pt x="301523" y="134796"/>
                    <a:pt x="305795" y="163564"/>
                    <a:pt x="308349" y="192505"/>
                  </a:cubicBezTo>
                  <a:cubicBezTo>
                    <a:pt x="317594" y="297283"/>
                    <a:pt x="306872" y="238051"/>
                    <a:pt x="317974" y="293570"/>
                  </a:cubicBezTo>
                  <a:lnTo>
                    <a:pt x="327599" y="399448"/>
                  </a:lnTo>
                  <a:lnTo>
                    <a:pt x="332412" y="452387"/>
                  </a:lnTo>
                  <a:cubicBezTo>
                    <a:pt x="330808" y="547036"/>
                    <a:pt x="331284" y="641743"/>
                    <a:pt x="327599" y="736333"/>
                  </a:cubicBezTo>
                  <a:cubicBezTo>
                    <a:pt x="326468" y="765364"/>
                    <a:pt x="321578" y="794131"/>
                    <a:pt x="317974" y="822960"/>
                  </a:cubicBezTo>
                  <a:cubicBezTo>
                    <a:pt x="312153" y="869533"/>
                    <a:pt x="305415" y="943073"/>
                    <a:pt x="289098" y="986589"/>
                  </a:cubicBezTo>
                  <a:cubicBezTo>
                    <a:pt x="278930" y="1013705"/>
                    <a:pt x="272431" y="1032838"/>
                    <a:pt x="260223" y="1058779"/>
                  </a:cubicBezTo>
                  <a:cubicBezTo>
                    <a:pt x="252586" y="1075007"/>
                    <a:pt x="246108" y="1091981"/>
                    <a:pt x="236159" y="1106905"/>
                  </a:cubicBezTo>
                  <a:cubicBezTo>
                    <a:pt x="232951" y="1111718"/>
                    <a:pt x="229343" y="1116287"/>
                    <a:pt x="226534" y="1121343"/>
                  </a:cubicBezTo>
                  <a:cubicBezTo>
                    <a:pt x="221308" y="1130750"/>
                    <a:pt x="217915" y="1141167"/>
                    <a:pt x="212096" y="1150219"/>
                  </a:cubicBezTo>
                  <a:cubicBezTo>
                    <a:pt x="203421" y="1163713"/>
                    <a:pt x="196055" y="1179095"/>
                    <a:pt x="183221" y="1188720"/>
                  </a:cubicBezTo>
                  <a:cubicBezTo>
                    <a:pt x="176804" y="1193533"/>
                    <a:pt x="170644" y="1198709"/>
                    <a:pt x="163970" y="1203158"/>
                  </a:cubicBezTo>
                  <a:cubicBezTo>
                    <a:pt x="145838" y="1215246"/>
                    <a:pt x="139007" y="1218046"/>
                    <a:pt x="120656" y="1227221"/>
                  </a:cubicBezTo>
                  <a:cubicBezTo>
                    <a:pt x="98362" y="1221648"/>
                    <a:pt x="83622" y="1222549"/>
                    <a:pt x="67717" y="1207970"/>
                  </a:cubicBezTo>
                  <a:cubicBezTo>
                    <a:pt x="52666" y="1194173"/>
                    <a:pt x="24404" y="1164657"/>
                    <a:pt x="24404" y="1164657"/>
                  </a:cubicBezTo>
                  <a:cubicBezTo>
                    <a:pt x="19591" y="1153427"/>
                    <a:pt x="13075" y="1142783"/>
                    <a:pt x="9966" y="1130968"/>
                  </a:cubicBezTo>
                  <a:cubicBezTo>
                    <a:pt x="-4030" y="1077784"/>
                    <a:pt x="-973" y="1048585"/>
                    <a:pt x="5153" y="991402"/>
                  </a:cubicBezTo>
                  <a:cubicBezTo>
                    <a:pt x="7064" y="973568"/>
                    <a:pt x="10214" y="955808"/>
                    <a:pt x="14778" y="938463"/>
                  </a:cubicBezTo>
                  <a:cubicBezTo>
                    <a:pt x="25642" y="897179"/>
                    <a:pt x="30073" y="903061"/>
                    <a:pt x="48467" y="866274"/>
                  </a:cubicBezTo>
                  <a:cubicBezTo>
                    <a:pt x="52985" y="857239"/>
                    <a:pt x="64926" y="825164"/>
                    <a:pt x="72530" y="813335"/>
                  </a:cubicBezTo>
                  <a:cubicBezTo>
                    <a:pt x="83119" y="796863"/>
                    <a:pt x="97460" y="782722"/>
                    <a:pt x="106218" y="765208"/>
                  </a:cubicBezTo>
                  <a:cubicBezTo>
                    <a:pt x="118320" y="741007"/>
                    <a:pt x="124647" y="726366"/>
                    <a:pt x="144719" y="702644"/>
                  </a:cubicBezTo>
                  <a:cubicBezTo>
                    <a:pt x="151354" y="694802"/>
                    <a:pt x="160424" y="689364"/>
                    <a:pt x="168783" y="683394"/>
                  </a:cubicBezTo>
                  <a:cubicBezTo>
                    <a:pt x="199150" y="661703"/>
                    <a:pt x="218095" y="646299"/>
                    <a:pt x="255410" y="640080"/>
                  </a:cubicBezTo>
                  <a:lnTo>
                    <a:pt x="313162" y="630455"/>
                  </a:lnTo>
                  <a:cubicBezTo>
                    <a:pt x="322787" y="632059"/>
                    <a:pt x="332512" y="633150"/>
                    <a:pt x="342037" y="635267"/>
                  </a:cubicBezTo>
                  <a:cubicBezTo>
                    <a:pt x="346989" y="636367"/>
                    <a:pt x="351500" y="639085"/>
                    <a:pt x="356475" y="640080"/>
                  </a:cubicBezTo>
                  <a:cubicBezTo>
                    <a:pt x="367598" y="642305"/>
                    <a:pt x="378934" y="643289"/>
                    <a:pt x="390164" y="644893"/>
                  </a:cubicBezTo>
                  <a:cubicBezTo>
                    <a:pt x="410123" y="658199"/>
                    <a:pt x="405816" y="656189"/>
                    <a:pt x="433477" y="668956"/>
                  </a:cubicBezTo>
                  <a:cubicBezTo>
                    <a:pt x="444570" y="674076"/>
                    <a:pt x="456613" y="677238"/>
                    <a:pt x="467166" y="683394"/>
                  </a:cubicBezTo>
                  <a:cubicBezTo>
                    <a:pt x="476039" y="688570"/>
                    <a:pt x="482922" y="696602"/>
                    <a:pt x="491229" y="702644"/>
                  </a:cubicBezTo>
                  <a:cubicBezTo>
                    <a:pt x="500585" y="709448"/>
                    <a:pt x="511925" y="713715"/>
                    <a:pt x="520105" y="721895"/>
                  </a:cubicBezTo>
                  <a:cubicBezTo>
                    <a:pt x="543502" y="745292"/>
                    <a:pt x="569166" y="778758"/>
                    <a:pt x="587482" y="808522"/>
                  </a:cubicBezTo>
                  <a:cubicBezTo>
                    <a:pt x="594260" y="819537"/>
                    <a:pt x="600078" y="831120"/>
                    <a:pt x="606732" y="842210"/>
                  </a:cubicBezTo>
                  <a:cubicBezTo>
                    <a:pt x="620560" y="865257"/>
                    <a:pt x="619516" y="854621"/>
                    <a:pt x="630795" y="890337"/>
                  </a:cubicBezTo>
                  <a:cubicBezTo>
                    <a:pt x="633627" y="899303"/>
                    <a:pt x="652254" y="975775"/>
                    <a:pt x="654858" y="991402"/>
                  </a:cubicBezTo>
                  <a:cubicBezTo>
                    <a:pt x="657246" y="1005731"/>
                    <a:pt x="658067" y="1020278"/>
                    <a:pt x="659671" y="1034716"/>
                  </a:cubicBezTo>
                  <a:cubicBezTo>
                    <a:pt x="658067" y="1079634"/>
                    <a:pt x="657783" y="1124618"/>
                    <a:pt x="654858" y="1169469"/>
                  </a:cubicBezTo>
                  <a:cubicBezTo>
                    <a:pt x="652967" y="1198461"/>
                    <a:pt x="649651" y="1227381"/>
                    <a:pt x="645233" y="1256097"/>
                  </a:cubicBezTo>
                  <a:cubicBezTo>
                    <a:pt x="643222" y="1269172"/>
                    <a:pt x="639242" y="1281878"/>
                    <a:pt x="635608" y="1294598"/>
                  </a:cubicBezTo>
                  <a:cubicBezTo>
                    <a:pt x="630017" y="1314167"/>
                    <a:pt x="620470" y="1339312"/>
                    <a:pt x="611545" y="1357162"/>
                  </a:cubicBezTo>
                  <a:cubicBezTo>
                    <a:pt x="607362" y="1365528"/>
                    <a:pt x="602296" y="1373442"/>
                    <a:pt x="597107" y="1381225"/>
                  </a:cubicBezTo>
                  <a:cubicBezTo>
                    <a:pt x="592658" y="1387899"/>
                    <a:pt x="587889" y="1394386"/>
                    <a:pt x="582669" y="1400476"/>
                  </a:cubicBezTo>
                  <a:cubicBezTo>
                    <a:pt x="571178" y="1413882"/>
                    <a:pt x="544269" y="1435453"/>
                    <a:pt x="534543" y="1443789"/>
                  </a:cubicBezTo>
                  <a:cubicBezTo>
                    <a:pt x="524918" y="1442185"/>
                    <a:pt x="514838" y="1442312"/>
                    <a:pt x="505667" y="1438977"/>
                  </a:cubicBezTo>
                  <a:cubicBezTo>
                    <a:pt x="496876" y="1435780"/>
                    <a:pt x="489970" y="1428722"/>
                    <a:pt x="481604" y="1424539"/>
                  </a:cubicBezTo>
                  <a:cubicBezTo>
                    <a:pt x="477067" y="1422270"/>
                    <a:pt x="471979" y="1421330"/>
                    <a:pt x="467166" y="1419726"/>
                  </a:cubicBezTo>
                  <a:cubicBezTo>
                    <a:pt x="462353" y="1397267"/>
                    <a:pt x="453047" y="1375316"/>
                    <a:pt x="452728" y="1352349"/>
                  </a:cubicBezTo>
                  <a:cubicBezTo>
                    <a:pt x="451124" y="1236846"/>
                    <a:pt x="451152" y="1121309"/>
                    <a:pt x="447915" y="1005840"/>
                  </a:cubicBezTo>
                  <a:cubicBezTo>
                    <a:pt x="443801" y="859119"/>
                    <a:pt x="448451" y="888198"/>
                    <a:pt x="433477" y="813335"/>
                  </a:cubicBezTo>
                  <a:cubicBezTo>
                    <a:pt x="420666" y="595514"/>
                    <a:pt x="438113" y="835935"/>
                    <a:pt x="419039" y="678581"/>
                  </a:cubicBezTo>
                  <a:cubicBezTo>
                    <a:pt x="414775" y="643400"/>
                    <a:pt x="412722" y="607986"/>
                    <a:pt x="409414" y="572703"/>
                  </a:cubicBezTo>
                  <a:cubicBezTo>
                    <a:pt x="407909" y="556651"/>
                    <a:pt x="404602" y="524577"/>
                    <a:pt x="404602" y="524577"/>
                  </a:cubicBezTo>
                  <a:cubicBezTo>
                    <a:pt x="401393" y="460409"/>
                    <a:pt x="397269" y="396280"/>
                    <a:pt x="394976" y="332072"/>
                  </a:cubicBezTo>
                  <a:cubicBezTo>
                    <a:pt x="393372" y="287154"/>
                    <a:pt x="392590" y="242199"/>
                    <a:pt x="390164" y="197318"/>
                  </a:cubicBezTo>
                  <a:cubicBezTo>
                    <a:pt x="389380" y="182812"/>
                    <a:pt x="386465" y="168488"/>
                    <a:pt x="385351" y="154004"/>
                  </a:cubicBezTo>
                  <a:cubicBezTo>
                    <a:pt x="383256" y="126766"/>
                    <a:pt x="382807" y="99413"/>
                    <a:pt x="380538" y="72189"/>
                  </a:cubicBezTo>
                  <a:cubicBezTo>
                    <a:pt x="379596" y="60885"/>
                    <a:pt x="377225" y="49745"/>
                    <a:pt x="375726" y="38501"/>
                  </a:cubicBezTo>
                  <a:cubicBezTo>
                    <a:pt x="374017" y="25681"/>
                    <a:pt x="372200" y="12869"/>
                    <a:pt x="370913" y="0"/>
                  </a:cubicBez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or process">
  <p:cSld name="BLANK_4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5"/>
          <p:cNvSpPr txBox="1">
            <a:spLocks noGrp="1"/>
          </p:cNvSpPr>
          <p:nvPr>
            <p:ph type="sldNum" idx="12"/>
          </p:nvPr>
        </p:nvSpPr>
        <p:spPr>
          <a:xfrm>
            <a:off x="8110206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2" name="Google Shape;30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body" idx="1"/>
          </p:nvPr>
        </p:nvSpPr>
        <p:spPr>
          <a:xfrm>
            <a:off x="306550" y="2330857"/>
            <a:ext cx="1634700" cy="24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💡"/>
              <a:defRPr sz="1400"/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 rtl="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2"/>
          </p:nvPr>
        </p:nvSpPr>
        <p:spPr>
          <a:xfrm>
            <a:off x="306550" y="1789000"/>
            <a:ext cx="1634700" cy="4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body" idx="3"/>
          </p:nvPr>
        </p:nvSpPr>
        <p:spPr>
          <a:xfrm>
            <a:off x="2045455" y="2330857"/>
            <a:ext cx="1634700" cy="24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💡"/>
              <a:defRPr sz="1400"/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 rtl="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4"/>
          </p:nvPr>
        </p:nvSpPr>
        <p:spPr>
          <a:xfrm>
            <a:off x="2045455" y="1789000"/>
            <a:ext cx="1634700" cy="4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body" idx="5"/>
          </p:nvPr>
        </p:nvSpPr>
        <p:spPr>
          <a:xfrm>
            <a:off x="3784359" y="2330857"/>
            <a:ext cx="1634700" cy="24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💡"/>
              <a:defRPr sz="1400"/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 rtl="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6"/>
          </p:nvPr>
        </p:nvSpPr>
        <p:spPr>
          <a:xfrm>
            <a:off x="3784359" y="1789000"/>
            <a:ext cx="1634700" cy="4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body" idx="7"/>
          </p:nvPr>
        </p:nvSpPr>
        <p:spPr>
          <a:xfrm>
            <a:off x="5523264" y="2330857"/>
            <a:ext cx="1634700" cy="24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💡"/>
              <a:defRPr sz="1400"/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 rtl="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310" name="Google Shape;310;p15"/>
          <p:cNvSpPr txBox="1">
            <a:spLocks noGrp="1"/>
          </p:cNvSpPr>
          <p:nvPr>
            <p:ph type="subTitle" idx="8"/>
          </p:nvPr>
        </p:nvSpPr>
        <p:spPr>
          <a:xfrm>
            <a:off x="5523264" y="1789000"/>
            <a:ext cx="1634700" cy="4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311" name="Google Shape;311;p15"/>
          <p:cNvSpPr txBox="1">
            <a:spLocks noGrp="1"/>
          </p:cNvSpPr>
          <p:nvPr>
            <p:ph type="body" idx="9"/>
          </p:nvPr>
        </p:nvSpPr>
        <p:spPr>
          <a:xfrm>
            <a:off x="7262169" y="2330857"/>
            <a:ext cx="1634700" cy="24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💡"/>
              <a:defRPr sz="1400"/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 rtl="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312" name="Google Shape;312;p15"/>
          <p:cNvSpPr txBox="1">
            <a:spLocks noGrp="1"/>
          </p:cNvSpPr>
          <p:nvPr>
            <p:ph type="subTitle" idx="13"/>
          </p:nvPr>
        </p:nvSpPr>
        <p:spPr>
          <a:xfrm>
            <a:off x="7262169" y="1789000"/>
            <a:ext cx="1634700" cy="4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2400"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2400" b="1"/>
            </a:lvl9pPr>
          </a:lstStyle>
          <a:p>
            <a:endParaRPr/>
          </a:p>
        </p:txBody>
      </p:sp>
      <p:pic>
        <p:nvPicPr>
          <p:cNvPr id="313" name="Google Shape;313;p15" descr="Imagen que contiene cubierto, papel, puesto, blanc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5400000">
            <a:off x="536813" y="1562012"/>
            <a:ext cx="1174150" cy="1273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15" descr="Imagen que contiene cubierto, papel, puesto, blanc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163482">
            <a:off x="4014638" y="1562013"/>
            <a:ext cx="1174149" cy="1273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15" descr="Imagen que contiene cubierto, papel, puesto, blanc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5753538" y="1561999"/>
            <a:ext cx="1174150" cy="1273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5" descr="Imagen que contiene cubierto, papel, puesto, blanc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>
            <a:off x="7492463" y="1561999"/>
            <a:ext cx="1174150" cy="1273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15" descr="Imagen que contiene crema, papel, rosquilla, tabl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33200" y="1628774"/>
            <a:ext cx="1446949" cy="133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LANK_3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6"/>
          <p:cNvSpPr/>
          <p:nvPr/>
        </p:nvSpPr>
        <p:spPr>
          <a:xfrm rot="10800000">
            <a:off x="4481602" y="1280700"/>
            <a:ext cx="170700" cy="108000"/>
          </a:xfrm>
          <a:prstGeom prst="pie">
            <a:avLst>
              <a:gd name="adj1" fmla="val 0"/>
              <a:gd name="adj2" fmla="val 10709559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16"/>
          <p:cNvSpPr/>
          <p:nvPr/>
        </p:nvSpPr>
        <p:spPr>
          <a:xfrm rot="5400000">
            <a:off x="4535628" y="1241937"/>
            <a:ext cx="54000" cy="248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16"/>
          <p:cNvSpPr/>
          <p:nvPr/>
        </p:nvSpPr>
        <p:spPr>
          <a:xfrm rot="5400000">
            <a:off x="4543408" y="1290634"/>
            <a:ext cx="45000" cy="266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16"/>
          <p:cNvSpPr/>
          <p:nvPr/>
        </p:nvSpPr>
        <p:spPr>
          <a:xfrm rot="5400000">
            <a:off x="4543764" y="1344301"/>
            <a:ext cx="45000" cy="266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3" name="Google Shape;323;p16"/>
          <p:cNvCxnSpPr>
            <a:endCxn id="319" idx="1"/>
          </p:cNvCxnSpPr>
          <p:nvPr/>
        </p:nvCxnSpPr>
        <p:spPr>
          <a:xfrm flipH="1">
            <a:off x="4566952" y="0"/>
            <a:ext cx="9000" cy="12807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4" name="Google Shape;324;p16"/>
          <p:cNvCxnSpPr/>
          <p:nvPr/>
        </p:nvCxnSpPr>
        <p:spPr>
          <a:xfrm rot="10800000">
            <a:off x="5138182" y="1915775"/>
            <a:ext cx="200700" cy="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25" name="Google Shape;325;p16"/>
          <p:cNvCxnSpPr/>
          <p:nvPr/>
        </p:nvCxnSpPr>
        <p:spPr>
          <a:xfrm rot="10800000">
            <a:off x="5141291" y="2082727"/>
            <a:ext cx="236700" cy="63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26" name="Google Shape;326;p16"/>
          <p:cNvCxnSpPr/>
          <p:nvPr/>
        </p:nvCxnSpPr>
        <p:spPr>
          <a:xfrm rot="10800000">
            <a:off x="5057125" y="2264743"/>
            <a:ext cx="254700" cy="171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27" name="Google Shape;327;p16"/>
          <p:cNvCxnSpPr/>
          <p:nvPr/>
        </p:nvCxnSpPr>
        <p:spPr>
          <a:xfrm rot="10800000">
            <a:off x="4924225" y="2404036"/>
            <a:ext cx="182700" cy="294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28" name="Google Shape;328;p16"/>
          <p:cNvCxnSpPr/>
          <p:nvPr/>
        </p:nvCxnSpPr>
        <p:spPr>
          <a:xfrm rot="10800000">
            <a:off x="4597897" y="2547745"/>
            <a:ext cx="0" cy="210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29" name="Google Shape;329;p16"/>
          <p:cNvCxnSpPr/>
          <p:nvPr/>
        </p:nvCxnSpPr>
        <p:spPr>
          <a:xfrm rot="10800000">
            <a:off x="4766052" y="2528301"/>
            <a:ext cx="57000" cy="174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grpSp>
        <p:nvGrpSpPr>
          <p:cNvPr id="330" name="Google Shape;330;p16"/>
          <p:cNvGrpSpPr/>
          <p:nvPr/>
        </p:nvGrpSpPr>
        <p:grpSpPr>
          <a:xfrm flipH="1">
            <a:off x="3766002" y="1895854"/>
            <a:ext cx="611151" cy="785975"/>
            <a:chOff x="3523532" y="4398405"/>
            <a:chExt cx="1733763" cy="2233518"/>
          </a:xfrm>
        </p:grpSpPr>
        <p:cxnSp>
          <p:nvCxnSpPr>
            <p:cNvPr id="331" name="Google Shape;331;p16"/>
            <p:cNvCxnSpPr/>
            <p:nvPr/>
          </p:nvCxnSpPr>
          <p:spPr>
            <a:xfrm rot="10800000">
              <a:off x="4578136" y="4398405"/>
              <a:ext cx="568200" cy="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332" name="Google Shape;332;p16"/>
            <p:cNvCxnSpPr/>
            <p:nvPr/>
          </p:nvCxnSpPr>
          <p:spPr>
            <a:xfrm rot="10800000">
              <a:off x="4585295" y="4877704"/>
              <a:ext cx="672000" cy="1737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333" name="Google Shape;333;p16"/>
            <p:cNvCxnSpPr/>
            <p:nvPr/>
          </p:nvCxnSpPr>
          <p:spPr>
            <a:xfrm rot="10800000">
              <a:off x="4348970" y="5384470"/>
              <a:ext cx="720600" cy="4905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334" name="Google Shape;334;p16"/>
            <p:cNvCxnSpPr/>
            <p:nvPr/>
          </p:nvCxnSpPr>
          <p:spPr>
            <a:xfrm rot="10800000">
              <a:off x="3969530" y="5788212"/>
              <a:ext cx="518700" cy="8316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335" name="Google Shape;335;p16"/>
            <p:cNvCxnSpPr/>
            <p:nvPr/>
          </p:nvCxnSpPr>
          <p:spPr>
            <a:xfrm rot="10800000">
              <a:off x="3523532" y="6135423"/>
              <a:ext cx="159300" cy="4965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</p:grpSp>
      <p:pic>
        <p:nvPicPr>
          <p:cNvPr id="336" name="Google Shape;336;p16" descr="Imagen que contiene crema, rosquilla, postre, cubier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78320" y="1402833"/>
            <a:ext cx="1011529" cy="102449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16"/>
          <p:cNvSpPr txBox="1">
            <a:spLocks noGrp="1"/>
          </p:cNvSpPr>
          <p:nvPr>
            <p:ph type="title"/>
          </p:nvPr>
        </p:nvSpPr>
        <p:spPr>
          <a:xfrm>
            <a:off x="311700" y="3030575"/>
            <a:ext cx="8520600" cy="1516500"/>
          </a:xfrm>
          <a:prstGeom prst="rect">
            <a:avLst/>
          </a:prstGeom>
          <a:effectLst>
            <a:outerShdw blurRad="57150" dist="19050" dir="54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9600"/>
            </a:lvl9pPr>
          </a:lstStyle>
          <a:p>
            <a:endParaRPr/>
          </a:p>
        </p:txBody>
      </p:sp>
      <p:sp>
        <p:nvSpPr>
          <p:cNvPr id="338" name="Google Shape;33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BLANK_2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title"/>
          </p:nvPr>
        </p:nvSpPr>
        <p:spPr>
          <a:xfrm>
            <a:off x="265500" y="20713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1"/>
          </p:nvPr>
        </p:nvSpPr>
        <p:spPr>
          <a:xfrm>
            <a:off x="265500" y="36412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 rot="10800000">
            <a:off x="2049452" y="585950"/>
            <a:ext cx="170700" cy="108000"/>
          </a:xfrm>
          <a:prstGeom prst="pie">
            <a:avLst>
              <a:gd name="adj1" fmla="val 0"/>
              <a:gd name="adj2" fmla="val 10709559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17"/>
          <p:cNvSpPr/>
          <p:nvPr/>
        </p:nvSpPr>
        <p:spPr>
          <a:xfrm rot="5400000">
            <a:off x="2103478" y="547187"/>
            <a:ext cx="54000" cy="248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17"/>
          <p:cNvSpPr/>
          <p:nvPr/>
        </p:nvSpPr>
        <p:spPr>
          <a:xfrm rot="5400000">
            <a:off x="2111258" y="595884"/>
            <a:ext cx="45000" cy="266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7"/>
          <p:cNvSpPr/>
          <p:nvPr/>
        </p:nvSpPr>
        <p:spPr>
          <a:xfrm rot="5400000">
            <a:off x="2111614" y="649551"/>
            <a:ext cx="45000" cy="266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7" name="Google Shape;347;p17"/>
          <p:cNvCxnSpPr>
            <a:endCxn id="343" idx="1"/>
          </p:cNvCxnSpPr>
          <p:nvPr/>
        </p:nvCxnSpPr>
        <p:spPr>
          <a:xfrm>
            <a:off x="2124902" y="50"/>
            <a:ext cx="9900" cy="5859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8" name="Google Shape;348;p17"/>
          <p:cNvCxnSpPr/>
          <p:nvPr/>
        </p:nvCxnSpPr>
        <p:spPr>
          <a:xfrm rot="10800000">
            <a:off x="2706032" y="1221025"/>
            <a:ext cx="200700" cy="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49" name="Google Shape;349;p17"/>
          <p:cNvCxnSpPr/>
          <p:nvPr/>
        </p:nvCxnSpPr>
        <p:spPr>
          <a:xfrm rot="10800000">
            <a:off x="2709141" y="1387977"/>
            <a:ext cx="236700" cy="63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50" name="Google Shape;350;p17"/>
          <p:cNvCxnSpPr/>
          <p:nvPr/>
        </p:nvCxnSpPr>
        <p:spPr>
          <a:xfrm rot="10800000">
            <a:off x="2624975" y="1569993"/>
            <a:ext cx="254700" cy="171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51" name="Google Shape;351;p17"/>
          <p:cNvCxnSpPr/>
          <p:nvPr/>
        </p:nvCxnSpPr>
        <p:spPr>
          <a:xfrm rot="10800000">
            <a:off x="2492075" y="1709286"/>
            <a:ext cx="182700" cy="294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52" name="Google Shape;352;p17"/>
          <p:cNvCxnSpPr/>
          <p:nvPr/>
        </p:nvCxnSpPr>
        <p:spPr>
          <a:xfrm rot="10800000">
            <a:off x="2165747" y="1852995"/>
            <a:ext cx="0" cy="210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353" name="Google Shape;353;p17"/>
          <p:cNvCxnSpPr/>
          <p:nvPr/>
        </p:nvCxnSpPr>
        <p:spPr>
          <a:xfrm rot="10800000">
            <a:off x="2333902" y="1833551"/>
            <a:ext cx="57000" cy="174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grpSp>
        <p:nvGrpSpPr>
          <p:cNvPr id="354" name="Google Shape;354;p17"/>
          <p:cNvGrpSpPr/>
          <p:nvPr/>
        </p:nvGrpSpPr>
        <p:grpSpPr>
          <a:xfrm flipH="1">
            <a:off x="1333852" y="1201104"/>
            <a:ext cx="611151" cy="785975"/>
            <a:chOff x="3523532" y="4398405"/>
            <a:chExt cx="1733763" cy="2233518"/>
          </a:xfrm>
        </p:grpSpPr>
        <p:cxnSp>
          <p:nvCxnSpPr>
            <p:cNvPr id="355" name="Google Shape;355;p17"/>
            <p:cNvCxnSpPr/>
            <p:nvPr/>
          </p:nvCxnSpPr>
          <p:spPr>
            <a:xfrm rot="10800000">
              <a:off x="4578136" y="4398405"/>
              <a:ext cx="568200" cy="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356" name="Google Shape;356;p17"/>
            <p:cNvCxnSpPr/>
            <p:nvPr/>
          </p:nvCxnSpPr>
          <p:spPr>
            <a:xfrm rot="10800000">
              <a:off x="4585295" y="4877704"/>
              <a:ext cx="672000" cy="1737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357" name="Google Shape;357;p17"/>
            <p:cNvCxnSpPr/>
            <p:nvPr/>
          </p:nvCxnSpPr>
          <p:spPr>
            <a:xfrm rot="10800000">
              <a:off x="4348970" y="5384470"/>
              <a:ext cx="720600" cy="4905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358" name="Google Shape;358;p17"/>
            <p:cNvCxnSpPr/>
            <p:nvPr/>
          </p:nvCxnSpPr>
          <p:spPr>
            <a:xfrm rot="10800000">
              <a:off x="3969530" y="5788212"/>
              <a:ext cx="518700" cy="8316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359" name="Google Shape;359;p17"/>
            <p:cNvCxnSpPr/>
            <p:nvPr/>
          </p:nvCxnSpPr>
          <p:spPr>
            <a:xfrm rot="10800000">
              <a:off x="3523532" y="6135423"/>
              <a:ext cx="159300" cy="4965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</p:grpSp>
      <p:pic>
        <p:nvPicPr>
          <p:cNvPr id="360" name="Google Shape;360;p17" descr="Imagen que contiene crema, rosquilla, postre, cubier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46170" y="708083"/>
            <a:ext cx="1011529" cy="1024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3" descr="Imagen que contiene cubierto, papel, puesto, blanc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5400000">
            <a:off x="2488729" y="243099"/>
            <a:ext cx="4129384" cy="44787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3"/>
          <p:cNvGrpSpPr/>
          <p:nvPr/>
        </p:nvGrpSpPr>
        <p:grpSpPr>
          <a:xfrm>
            <a:off x="303347" y="-281"/>
            <a:ext cx="1553430" cy="2256857"/>
            <a:chOff x="531948" y="-845"/>
            <a:chExt cx="4572947" cy="6637815"/>
          </a:xfrm>
        </p:grpSpPr>
        <p:sp>
          <p:nvSpPr>
            <p:cNvPr id="35" name="Google Shape;35;p3"/>
            <p:cNvSpPr/>
            <p:nvPr/>
          </p:nvSpPr>
          <p:spPr>
            <a:xfrm rot="10800000">
              <a:off x="2561482" y="2440555"/>
              <a:ext cx="484500" cy="308700"/>
            </a:xfrm>
            <a:prstGeom prst="pie">
              <a:avLst>
                <a:gd name="adj1" fmla="val 0"/>
                <a:gd name="adj2" fmla="val 10709559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5400000">
              <a:off x="2715213" y="2332185"/>
              <a:ext cx="152400" cy="7059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3"/>
            <p:cNvSpPr/>
            <p:nvPr/>
          </p:nvSpPr>
          <p:spPr>
            <a:xfrm rot="5400000">
              <a:off x="2736704" y="24702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3"/>
            <p:cNvSpPr/>
            <p:nvPr/>
          </p:nvSpPr>
          <p:spPr>
            <a:xfrm rot="5400000">
              <a:off x="2737713" y="26226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9" name="Google Shape;39;p3"/>
            <p:cNvCxnSpPr>
              <a:endCxn id="35" idx="1"/>
            </p:cNvCxnSpPr>
            <p:nvPr/>
          </p:nvCxnSpPr>
          <p:spPr>
            <a:xfrm>
              <a:off x="2803732" y="-845"/>
              <a:ext cx="0" cy="24414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0" name="Google Shape;40;p3"/>
            <p:cNvCxnSpPr/>
            <p:nvPr/>
          </p:nvCxnSpPr>
          <p:spPr>
            <a:xfrm rot="10800000">
              <a:off x="4425736" y="4246005"/>
              <a:ext cx="568200" cy="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41" name="Google Shape;41;p3"/>
            <p:cNvCxnSpPr/>
            <p:nvPr/>
          </p:nvCxnSpPr>
          <p:spPr>
            <a:xfrm rot="10800000">
              <a:off x="4432895" y="4725304"/>
              <a:ext cx="672000" cy="1737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42" name="Google Shape;42;p3"/>
            <p:cNvCxnSpPr/>
            <p:nvPr/>
          </p:nvCxnSpPr>
          <p:spPr>
            <a:xfrm rot="10800000">
              <a:off x="4196570" y="5232070"/>
              <a:ext cx="720600" cy="490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43" name="Google Shape;43;p3"/>
            <p:cNvCxnSpPr/>
            <p:nvPr/>
          </p:nvCxnSpPr>
          <p:spPr>
            <a:xfrm rot="10800000">
              <a:off x="3817130" y="5635812"/>
              <a:ext cx="518700" cy="831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44" name="Google Shape;44;p3"/>
            <p:cNvCxnSpPr/>
            <p:nvPr/>
          </p:nvCxnSpPr>
          <p:spPr>
            <a:xfrm rot="10800000">
              <a:off x="2891624" y="6036370"/>
              <a:ext cx="0" cy="600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45" name="Google Shape;45;p3"/>
            <p:cNvCxnSpPr/>
            <p:nvPr/>
          </p:nvCxnSpPr>
          <p:spPr>
            <a:xfrm rot="10800000">
              <a:off x="3371132" y="5983023"/>
              <a:ext cx="159300" cy="496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grpSp>
          <p:nvGrpSpPr>
            <p:cNvPr id="46" name="Google Shape;46;p3"/>
            <p:cNvGrpSpPr/>
            <p:nvPr/>
          </p:nvGrpSpPr>
          <p:grpSpPr>
            <a:xfrm flipH="1">
              <a:off x="531948" y="4192514"/>
              <a:ext cx="1733763" cy="2233518"/>
              <a:chOff x="3523532" y="4398405"/>
              <a:chExt cx="1733763" cy="2233518"/>
            </a:xfrm>
          </p:grpSpPr>
          <p:cxnSp>
            <p:nvCxnSpPr>
              <p:cNvPr id="47" name="Google Shape;47;p3"/>
              <p:cNvCxnSpPr/>
              <p:nvPr/>
            </p:nvCxnSpPr>
            <p:spPr>
              <a:xfrm rot="10800000">
                <a:off x="4578136" y="4398405"/>
                <a:ext cx="568200" cy="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48" name="Google Shape;48;p3"/>
              <p:cNvCxnSpPr/>
              <p:nvPr/>
            </p:nvCxnSpPr>
            <p:spPr>
              <a:xfrm rot="10800000">
                <a:off x="4585295" y="4877704"/>
                <a:ext cx="672000" cy="1737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49" name="Google Shape;49;p3"/>
              <p:cNvCxnSpPr/>
              <p:nvPr/>
            </p:nvCxnSpPr>
            <p:spPr>
              <a:xfrm rot="10800000">
                <a:off x="4348970" y="5384470"/>
                <a:ext cx="720600" cy="490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50" name="Google Shape;50;p3"/>
              <p:cNvCxnSpPr/>
              <p:nvPr/>
            </p:nvCxnSpPr>
            <p:spPr>
              <a:xfrm rot="10800000">
                <a:off x="3969530" y="5788212"/>
                <a:ext cx="518700" cy="8316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51" name="Google Shape;51;p3"/>
              <p:cNvCxnSpPr/>
              <p:nvPr/>
            </p:nvCxnSpPr>
            <p:spPr>
              <a:xfrm rot="10800000">
                <a:off x="3523532" y="6135423"/>
                <a:ext cx="159300" cy="496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</p:grpSp>
        <p:sp>
          <p:nvSpPr>
            <p:cNvPr id="52" name="Google Shape;52;p3"/>
            <p:cNvSpPr/>
            <p:nvPr/>
          </p:nvSpPr>
          <p:spPr>
            <a:xfrm flipH="1">
              <a:off x="1874549" y="2910035"/>
              <a:ext cx="1860053" cy="2645483"/>
            </a:xfrm>
            <a:custGeom>
              <a:avLst/>
              <a:gdLst/>
              <a:ahLst/>
              <a:cxnLst/>
              <a:rect l="l" t="t" r="r" b="b"/>
              <a:pathLst>
                <a:path w="2592408" h="3699976" extrusionOk="0">
                  <a:moveTo>
                    <a:pt x="1352353" y="0"/>
                  </a:moveTo>
                  <a:lnTo>
                    <a:pt x="789069" y="0"/>
                  </a:lnTo>
                  <a:cubicBezTo>
                    <a:pt x="795886" y="455487"/>
                    <a:pt x="911250" y="658967"/>
                    <a:pt x="405256" y="1308708"/>
                  </a:cubicBezTo>
                  <a:cubicBezTo>
                    <a:pt x="135947" y="1654525"/>
                    <a:pt x="0" y="1918807"/>
                    <a:pt x="0" y="2309730"/>
                  </a:cubicBezTo>
                  <a:cubicBezTo>
                    <a:pt x="0" y="2996901"/>
                    <a:pt x="478530" y="3569718"/>
                    <a:pt x="1113237" y="3698371"/>
                  </a:cubicBezTo>
                  <a:lnTo>
                    <a:pt x="1479172" y="3699976"/>
                  </a:lnTo>
                  <a:cubicBezTo>
                    <a:pt x="2113879" y="3571323"/>
                    <a:pt x="2592408" y="2998506"/>
                    <a:pt x="2592408" y="2311335"/>
                  </a:cubicBezTo>
                  <a:cubicBezTo>
                    <a:pt x="2592408" y="1920412"/>
                    <a:pt x="2456461" y="1656130"/>
                    <a:pt x="2187152" y="1310313"/>
                  </a:cubicBezTo>
                  <a:cubicBezTo>
                    <a:pt x="1681158" y="660572"/>
                    <a:pt x="1796522" y="457092"/>
                    <a:pt x="1803339" y="1605"/>
                  </a:cubicBezTo>
                  <a:lnTo>
                    <a:pt x="1352353" y="1605"/>
                  </a:lnTo>
                  <a:lnTo>
                    <a:pt x="1352353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2454102" y="3046396"/>
              <a:ext cx="629986" cy="1331895"/>
            </a:xfrm>
            <a:custGeom>
              <a:avLst/>
              <a:gdLst/>
              <a:ahLst/>
              <a:cxnLst/>
              <a:rect l="l" t="t" r="r" b="b"/>
              <a:pathLst>
                <a:path w="659671" h="1443789" extrusionOk="0">
                  <a:moveTo>
                    <a:pt x="289098" y="24063"/>
                  </a:moveTo>
                  <a:cubicBezTo>
                    <a:pt x="289856" y="30634"/>
                    <a:pt x="292307" y="36897"/>
                    <a:pt x="293911" y="43314"/>
                  </a:cubicBezTo>
                  <a:cubicBezTo>
                    <a:pt x="295515" y="64169"/>
                    <a:pt x="296709" y="85059"/>
                    <a:pt x="298724" y="105878"/>
                  </a:cubicBezTo>
                  <a:cubicBezTo>
                    <a:pt x="301523" y="134796"/>
                    <a:pt x="305795" y="163564"/>
                    <a:pt x="308349" y="192505"/>
                  </a:cubicBezTo>
                  <a:cubicBezTo>
                    <a:pt x="317594" y="297283"/>
                    <a:pt x="306872" y="238051"/>
                    <a:pt x="317974" y="293570"/>
                  </a:cubicBezTo>
                  <a:lnTo>
                    <a:pt x="327599" y="399448"/>
                  </a:lnTo>
                  <a:lnTo>
                    <a:pt x="332412" y="452387"/>
                  </a:lnTo>
                  <a:cubicBezTo>
                    <a:pt x="330808" y="547036"/>
                    <a:pt x="331284" y="641743"/>
                    <a:pt x="327599" y="736333"/>
                  </a:cubicBezTo>
                  <a:cubicBezTo>
                    <a:pt x="326468" y="765364"/>
                    <a:pt x="321578" y="794131"/>
                    <a:pt x="317974" y="822960"/>
                  </a:cubicBezTo>
                  <a:cubicBezTo>
                    <a:pt x="312153" y="869533"/>
                    <a:pt x="305415" y="943073"/>
                    <a:pt x="289098" y="986589"/>
                  </a:cubicBezTo>
                  <a:cubicBezTo>
                    <a:pt x="278930" y="1013705"/>
                    <a:pt x="272431" y="1032838"/>
                    <a:pt x="260223" y="1058779"/>
                  </a:cubicBezTo>
                  <a:cubicBezTo>
                    <a:pt x="252586" y="1075007"/>
                    <a:pt x="246108" y="1091981"/>
                    <a:pt x="236159" y="1106905"/>
                  </a:cubicBezTo>
                  <a:cubicBezTo>
                    <a:pt x="232951" y="1111718"/>
                    <a:pt x="229343" y="1116287"/>
                    <a:pt x="226534" y="1121343"/>
                  </a:cubicBezTo>
                  <a:cubicBezTo>
                    <a:pt x="221308" y="1130750"/>
                    <a:pt x="217915" y="1141167"/>
                    <a:pt x="212096" y="1150219"/>
                  </a:cubicBezTo>
                  <a:cubicBezTo>
                    <a:pt x="203421" y="1163713"/>
                    <a:pt x="196055" y="1179095"/>
                    <a:pt x="183221" y="1188720"/>
                  </a:cubicBezTo>
                  <a:cubicBezTo>
                    <a:pt x="176804" y="1193533"/>
                    <a:pt x="170644" y="1198709"/>
                    <a:pt x="163970" y="1203158"/>
                  </a:cubicBezTo>
                  <a:cubicBezTo>
                    <a:pt x="145838" y="1215246"/>
                    <a:pt x="139007" y="1218046"/>
                    <a:pt x="120656" y="1227221"/>
                  </a:cubicBezTo>
                  <a:cubicBezTo>
                    <a:pt x="98362" y="1221648"/>
                    <a:pt x="83622" y="1222549"/>
                    <a:pt x="67717" y="1207970"/>
                  </a:cubicBezTo>
                  <a:cubicBezTo>
                    <a:pt x="52666" y="1194173"/>
                    <a:pt x="24404" y="1164657"/>
                    <a:pt x="24404" y="1164657"/>
                  </a:cubicBezTo>
                  <a:cubicBezTo>
                    <a:pt x="19591" y="1153427"/>
                    <a:pt x="13075" y="1142783"/>
                    <a:pt x="9966" y="1130968"/>
                  </a:cubicBezTo>
                  <a:cubicBezTo>
                    <a:pt x="-4030" y="1077784"/>
                    <a:pt x="-973" y="1048585"/>
                    <a:pt x="5153" y="991402"/>
                  </a:cubicBezTo>
                  <a:cubicBezTo>
                    <a:pt x="7064" y="973568"/>
                    <a:pt x="10214" y="955808"/>
                    <a:pt x="14778" y="938463"/>
                  </a:cubicBezTo>
                  <a:cubicBezTo>
                    <a:pt x="25642" y="897179"/>
                    <a:pt x="30073" y="903061"/>
                    <a:pt x="48467" y="866274"/>
                  </a:cubicBezTo>
                  <a:cubicBezTo>
                    <a:pt x="52985" y="857239"/>
                    <a:pt x="64926" y="825164"/>
                    <a:pt x="72530" y="813335"/>
                  </a:cubicBezTo>
                  <a:cubicBezTo>
                    <a:pt x="83119" y="796863"/>
                    <a:pt x="97460" y="782722"/>
                    <a:pt x="106218" y="765208"/>
                  </a:cubicBezTo>
                  <a:cubicBezTo>
                    <a:pt x="118320" y="741007"/>
                    <a:pt x="124647" y="726366"/>
                    <a:pt x="144719" y="702644"/>
                  </a:cubicBezTo>
                  <a:cubicBezTo>
                    <a:pt x="151354" y="694802"/>
                    <a:pt x="160424" y="689364"/>
                    <a:pt x="168783" y="683394"/>
                  </a:cubicBezTo>
                  <a:cubicBezTo>
                    <a:pt x="199150" y="661703"/>
                    <a:pt x="218095" y="646299"/>
                    <a:pt x="255410" y="640080"/>
                  </a:cubicBezTo>
                  <a:lnTo>
                    <a:pt x="313162" y="630455"/>
                  </a:lnTo>
                  <a:cubicBezTo>
                    <a:pt x="322787" y="632059"/>
                    <a:pt x="332512" y="633150"/>
                    <a:pt x="342037" y="635267"/>
                  </a:cubicBezTo>
                  <a:cubicBezTo>
                    <a:pt x="346989" y="636367"/>
                    <a:pt x="351500" y="639085"/>
                    <a:pt x="356475" y="640080"/>
                  </a:cubicBezTo>
                  <a:cubicBezTo>
                    <a:pt x="367598" y="642305"/>
                    <a:pt x="378934" y="643289"/>
                    <a:pt x="390164" y="644893"/>
                  </a:cubicBezTo>
                  <a:cubicBezTo>
                    <a:pt x="410123" y="658199"/>
                    <a:pt x="405816" y="656189"/>
                    <a:pt x="433477" y="668956"/>
                  </a:cubicBezTo>
                  <a:cubicBezTo>
                    <a:pt x="444570" y="674076"/>
                    <a:pt x="456613" y="677238"/>
                    <a:pt x="467166" y="683394"/>
                  </a:cubicBezTo>
                  <a:cubicBezTo>
                    <a:pt x="476039" y="688570"/>
                    <a:pt x="482922" y="696602"/>
                    <a:pt x="491229" y="702644"/>
                  </a:cubicBezTo>
                  <a:cubicBezTo>
                    <a:pt x="500585" y="709448"/>
                    <a:pt x="511925" y="713715"/>
                    <a:pt x="520105" y="721895"/>
                  </a:cubicBezTo>
                  <a:cubicBezTo>
                    <a:pt x="543502" y="745292"/>
                    <a:pt x="569166" y="778758"/>
                    <a:pt x="587482" y="808522"/>
                  </a:cubicBezTo>
                  <a:cubicBezTo>
                    <a:pt x="594260" y="819537"/>
                    <a:pt x="600078" y="831120"/>
                    <a:pt x="606732" y="842210"/>
                  </a:cubicBezTo>
                  <a:cubicBezTo>
                    <a:pt x="620560" y="865257"/>
                    <a:pt x="619516" y="854621"/>
                    <a:pt x="630795" y="890337"/>
                  </a:cubicBezTo>
                  <a:cubicBezTo>
                    <a:pt x="633627" y="899303"/>
                    <a:pt x="652254" y="975775"/>
                    <a:pt x="654858" y="991402"/>
                  </a:cubicBezTo>
                  <a:cubicBezTo>
                    <a:pt x="657246" y="1005731"/>
                    <a:pt x="658067" y="1020278"/>
                    <a:pt x="659671" y="1034716"/>
                  </a:cubicBezTo>
                  <a:cubicBezTo>
                    <a:pt x="658067" y="1079634"/>
                    <a:pt x="657783" y="1124618"/>
                    <a:pt x="654858" y="1169469"/>
                  </a:cubicBezTo>
                  <a:cubicBezTo>
                    <a:pt x="652967" y="1198461"/>
                    <a:pt x="649651" y="1227381"/>
                    <a:pt x="645233" y="1256097"/>
                  </a:cubicBezTo>
                  <a:cubicBezTo>
                    <a:pt x="643222" y="1269172"/>
                    <a:pt x="639242" y="1281878"/>
                    <a:pt x="635608" y="1294598"/>
                  </a:cubicBezTo>
                  <a:cubicBezTo>
                    <a:pt x="630017" y="1314167"/>
                    <a:pt x="620470" y="1339312"/>
                    <a:pt x="611545" y="1357162"/>
                  </a:cubicBezTo>
                  <a:cubicBezTo>
                    <a:pt x="607362" y="1365528"/>
                    <a:pt x="602296" y="1373442"/>
                    <a:pt x="597107" y="1381225"/>
                  </a:cubicBezTo>
                  <a:cubicBezTo>
                    <a:pt x="592658" y="1387899"/>
                    <a:pt x="587889" y="1394386"/>
                    <a:pt x="582669" y="1400476"/>
                  </a:cubicBezTo>
                  <a:cubicBezTo>
                    <a:pt x="571178" y="1413882"/>
                    <a:pt x="544269" y="1435453"/>
                    <a:pt x="534543" y="1443789"/>
                  </a:cubicBezTo>
                  <a:cubicBezTo>
                    <a:pt x="524918" y="1442185"/>
                    <a:pt x="514838" y="1442312"/>
                    <a:pt x="505667" y="1438977"/>
                  </a:cubicBezTo>
                  <a:cubicBezTo>
                    <a:pt x="496876" y="1435780"/>
                    <a:pt x="489970" y="1428722"/>
                    <a:pt x="481604" y="1424539"/>
                  </a:cubicBezTo>
                  <a:cubicBezTo>
                    <a:pt x="477067" y="1422270"/>
                    <a:pt x="471979" y="1421330"/>
                    <a:pt x="467166" y="1419726"/>
                  </a:cubicBezTo>
                  <a:cubicBezTo>
                    <a:pt x="462353" y="1397267"/>
                    <a:pt x="453047" y="1375316"/>
                    <a:pt x="452728" y="1352349"/>
                  </a:cubicBezTo>
                  <a:cubicBezTo>
                    <a:pt x="451124" y="1236846"/>
                    <a:pt x="451152" y="1121309"/>
                    <a:pt x="447915" y="1005840"/>
                  </a:cubicBezTo>
                  <a:cubicBezTo>
                    <a:pt x="443801" y="859119"/>
                    <a:pt x="448451" y="888198"/>
                    <a:pt x="433477" y="813335"/>
                  </a:cubicBezTo>
                  <a:cubicBezTo>
                    <a:pt x="420666" y="595514"/>
                    <a:pt x="438113" y="835935"/>
                    <a:pt x="419039" y="678581"/>
                  </a:cubicBezTo>
                  <a:cubicBezTo>
                    <a:pt x="414775" y="643400"/>
                    <a:pt x="412722" y="607986"/>
                    <a:pt x="409414" y="572703"/>
                  </a:cubicBezTo>
                  <a:cubicBezTo>
                    <a:pt x="407909" y="556651"/>
                    <a:pt x="404602" y="524577"/>
                    <a:pt x="404602" y="524577"/>
                  </a:cubicBezTo>
                  <a:cubicBezTo>
                    <a:pt x="401393" y="460409"/>
                    <a:pt x="397269" y="396280"/>
                    <a:pt x="394976" y="332072"/>
                  </a:cubicBezTo>
                  <a:cubicBezTo>
                    <a:pt x="393372" y="287154"/>
                    <a:pt x="392590" y="242199"/>
                    <a:pt x="390164" y="197318"/>
                  </a:cubicBezTo>
                  <a:cubicBezTo>
                    <a:pt x="389380" y="182812"/>
                    <a:pt x="386465" y="168488"/>
                    <a:pt x="385351" y="154004"/>
                  </a:cubicBezTo>
                  <a:cubicBezTo>
                    <a:pt x="383256" y="126766"/>
                    <a:pt x="382807" y="99413"/>
                    <a:pt x="380538" y="72189"/>
                  </a:cubicBezTo>
                  <a:cubicBezTo>
                    <a:pt x="379596" y="60885"/>
                    <a:pt x="377225" y="49745"/>
                    <a:pt x="375726" y="38501"/>
                  </a:cubicBezTo>
                  <a:cubicBezTo>
                    <a:pt x="374017" y="25681"/>
                    <a:pt x="372200" y="12869"/>
                    <a:pt x="370913" y="0"/>
                  </a:cubicBez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" name="Google Shape;54;p3"/>
          <p:cNvGrpSpPr/>
          <p:nvPr/>
        </p:nvGrpSpPr>
        <p:grpSpPr>
          <a:xfrm>
            <a:off x="7304924" y="300"/>
            <a:ext cx="1553430" cy="3759623"/>
            <a:chOff x="531948" y="-4420745"/>
            <a:chExt cx="4572947" cy="11057715"/>
          </a:xfrm>
        </p:grpSpPr>
        <p:sp>
          <p:nvSpPr>
            <p:cNvPr id="55" name="Google Shape;55;p3"/>
            <p:cNvSpPr/>
            <p:nvPr/>
          </p:nvSpPr>
          <p:spPr>
            <a:xfrm rot="10800000">
              <a:off x="2561482" y="2440555"/>
              <a:ext cx="484500" cy="308700"/>
            </a:xfrm>
            <a:prstGeom prst="pie">
              <a:avLst>
                <a:gd name="adj1" fmla="val 0"/>
                <a:gd name="adj2" fmla="val 10709559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 rot="5400000">
              <a:off x="2715213" y="2332185"/>
              <a:ext cx="152400" cy="7059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 rot="5400000">
              <a:off x="2736704" y="24702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 rot="5400000">
              <a:off x="2737713" y="26226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9" name="Google Shape;59;p3"/>
            <p:cNvCxnSpPr>
              <a:endCxn id="55" idx="1"/>
            </p:cNvCxnSpPr>
            <p:nvPr/>
          </p:nvCxnSpPr>
          <p:spPr>
            <a:xfrm>
              <a:off x="2803732" y="-4420745"/>
              <a:ext cx="0" cy="68613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0" name="Google Shape;60;p3"/>
            <p:cNvCxnSpPr/>
            <p:nvPr/>
          </p:nvCxnSpPr>
          <p:spPr>
            <a:xfrm rot="10800000">
              <a:off x="4425736" y="4246005"/>
              <a:ext cx="568200" cy="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61" name="Google Shape;61;p3"/>
            <p:cNvCxnSpPr/>
            <p:nvPr/>
          </p:nvCxnSpPr>
          <p:spPr>
            <a:xfrm rot="10800000">
              <a:off x="4432895" y="4725304"/>
              <a:ext cx="672000" cy="1737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62" name="Google Shape;62;p3"/>
            <p:cNvCxnSpPr/>
            <p:nvPr/>
          </p:nvCxnSpPr>
          <p:spPr>
            <a:xfrm rot="10800000">
              <a:off x="4196570" y="5232070"/>
              <a:ext cx="720600" cy="490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63" name="Google Shape;63;p3"/>
            <p:cNvCxnSpPr/>
            <p:nvPr/>
          </p:nvCxnSpPr>
          <p:spPr>
            <a:xfrm rot="10800000">
              <a:off x="3817130" y="5635812"/>
              <a:ext cx="518700" cy="831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64" name="Google Shape;64;p3"/>
            <p:cNvCxnSpPr/>
            <p:nvPr/>
          </p:nvCxnSpPr>
          <p:spPr>
            <a:xfrm rot="10800000">
              <a:off x="2891624" y="6036370"/>
              <a:ext cx="0" cy="600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65" name="Google Shape;65;p3"/>
            <p:cNvCxnSpPr/>
            <p:nvPr/>
          </p:nvCxnSpPr>
          <p:spPr>
            <a:xfrm rot="10800000">
              <a:off x="3371132" y="5983023"/>
              <a:ext cx="159300" cy="496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grpSp>
          <p:nvGrpSpPr>
            <p:cNvPr id="66" name="Google Shape;66;p3"/>
            <p:cNvGrpSpPr/>
            <p:nvPr/>
          </p:nvGrpSpPr>
          <p:grpSpPr>
            <a:xfrm flipH="1">
              <a:off x="531948" y="4192514"/>
              <a:ext cx="1733763" cy="2233518"/>
              <a:chOff x="3523532" y="4398405"/>
              <a:chExt cx="1733763" cy="2233518"/>
            </a:xfrm>
          </p:grpSpPr>
          <p:cxnSp>
            <p:nvCxnSpPr>
              <p:cNvPr id="67" name="Google Shape;67;p3"/>
              <p:cNvCxnSpPr/>
              <p:nvPr/>
            </p:nvCxnSpPr>
            <p:spPr>
              <a:xfrm rot="10800000">
                <a:off x="4578136" y="4398405"/>
                <a:ext cx="568200" cy="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68" name="Google Shape;68;p3"/>
              <p:cNvCxnSpPr/>
              <p:nvPr/>
            </p:nvCxnSpPr>
            <p:spPr>
              <a:xfrm rot="10800000">
                <a:off x="4585295" y="4877704"/>
                <a:ext cx="672000" cy="1737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69" name="Google Shape;69;p3"/>
              <p:cNvCxnSpPr/>
              <p:nvPr/>
            </p:nvCxnSpPr>
            <p:spPr>
              <a:xfrm rot="10800000">
                <a:off x="4348970" y="5384470"/>
                <a:ext cx="720600" cy="490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70" name="Google Shape;70;p3"/>
              <p:cNvCxnSpPr/>
              <p:nvPr/>
            </p:nvCxnSpPr>
            <p:spPr>
              <a:xfrm rot="10800000">
                <a:off x="3969530" y="5788212"/>
                <a:ext cx="518700" cy="8316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71" name="Google Shape;71;p3"/>
              <p:cNvCxnSpPr/>
              <p:nvPr/>
            </p:nvCxnSpPr>
            <p:spPr>
              <a:xfrm rot="10800000">
                <a:off x="3523532" y="6135423"/>
                <a:ext cx="159300" cy="496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</p:grpSp>
        <p:sp>
          <p:nvSpPr>
            <p:cNvPr id="72" name="Google Shape;72;p3"/>
            <p:cNvSpPr/>
            <p:nvPr/>
          </p:nvSpPr>
          <p:spPr>
            <a:xfrm flipH="1">
              <a:off x="1874549" y="2910035"/>
              <a:ext cx="1860053" cy="2645483"/>
            </a:xfrm>
            <a:custGeom>
              <a:avLst/>
              <a:gdLst/>
              <a:ahLst/>
              <a:cxnLst/>
              <a:rect l="l" t="t" r="r" b="b"/>
              <a:pathLst>
                <a:path w="2592408" h="3699976" extrusionOk="0">
                  <a:moveTo>
                    <a:pt x="1352353" y="0"/>
                  </a:moveTo>
                  <a:lnTo>
                    <a:pt x="789069" y="0"/>
                  </a:lnTo>
                  <a:cubicBezTo>
                    <a:pt x="795886" y="455487"/>
                    <a:pt x="911250" y="658967"/>
                    <a:pt x="405256" y="1308708"/>
                  </a:cubicBezTo>
                  <a:cubicBezTo>
                    <a:pt x="135947" y="1654525"/>
                    <a:pt x="0" y="1918807"/>
                    <a:pt x="0" y="2309730"/>
                  </a:cubicBezTo>
                  <a:cubicBezTo>
                    <a:pt x="0" y="2996901"/>
                    <a:pt x="478530" y="3569718"/>
                    <a:pt x="1113237" y="3698371"/>
                  </a:cubicBezTo>
                  <a:lnTo>
                    <a:pt x="1479172" y="3699976"/>
                  </a:lnTo>
                  <a:cubicBezTo>
                    <a:pt x="2113879" y="3571323"/>
                    <a:pt x="2592408" y="2998506"/>
                    <a:pt x="2592408" y="2311335"/>
                  </a:cubicBezTo>
                  <a:cubicBezTo>
                    <a:pt x="2592408" y="1920412"/>
                    <a:pt x="2456461" y="1656130"/>
                    <a:pt x="2187152" y="1310313"/>
                  </a:cubicBezTo>
                  <a:cubicBezTo>
                    <a:pt x="1681158" y="660572"/>
                    <a:pt x="1796522" y="457092"/>
                    <a:pt x="1803339" y="1605"/>
                  </a:cubicBezTo>
                  <a:lnTo>
                    <a:pt x="1352353" y="1605"/>
                  </a:lnTo>
                  <a:lnTo>
                    <a:pt x="1352353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454102" y="3046396"/>
              <a:ext cx="629986" cy="1331895"/>
            </a:xfrm>
            <a:custGeom>
              <a:avLst/>
              <a:gdLst/>
              <a:ahLst/>
              <a:cxnLst/>
              <a:rect l="l" t="t" r="r" b="b"/>
              <a:pathLst>
                <a:path w="659671" h="1443789" extrusionOk="0">
                  <a:moveTo>
                    <a:pt x="289098" y="24063"/>
                  </a:moveTo>
                  <a:cubicBezTo>
                    <a:pt x="289856" y="30634"/>
                    <a:pt x="292307" y="36897"/>
                    <a:pt x="293911" y="43314"/>
                  </a:cubicBezTo>
                  <a:cubicBezTo>
                    <a:pt x="295515" y="64169"/>
                    <a:pt x="296709" y="85059"/>
                    <a:pt x="298724" y="105878"/>
                  </a:cubicBezTo>
                  <a:cubicBezTo>
                    <a:pt x="301523" y="134796"/>
                    <a:pt x="305795" y="163564"/>
                    <a:pt x="308349" y="192505"/>
                  </a:cubicBezTo>
                  <a:cubicBezTo>
                    <a:pt x="317594" y="297283"/>
                    <a:pt x="306872" y="238051"/>
                    <a:pt x="317974" y="293570"/>
                  </a:cubicBezTo>
                  <a:lnTo>
                    <a:pt x="327599" y="399448"/>
                  </a:lnTo>
                  <a:lnTo>
                    <a:pt x="332412" y="452387"/>
                  </a:lnTo>
                  <a:cubicBezTo>
                    <a:pt x="330808" y="547036"/>
                    <a:pt x="331284" y="641743"/>
                    <a:pt x="327599" y="736333"/>
                  </a:cubicBezTo>
                  <a:cubicBezTo>
                    <a:pt x="326468" y="765364"/>
                    <a:pt x="321578" y="794131"/>
                    <a:pt x="317974" y="822960"/>
                  </a:cubicBezTo>
                  <a:cubicBezTo>
                    <a:pt x="312153" y="869533"/>
                    <a:pt x="305415" y="943073"/>
                    <a:pt x="289098" y="986589"/>
                  </a:cubicBezTo>
                  <a:cubicBezTo>
                    <a:pt x="278930" y="1013705"/>
                    <a:pt x="272431" y="1032838"/>
                    <a:pt x="260223" y="1058779"/>
                  </a:cubicBezTo>
                  <a:cubicBezTo>
                    <a:pt x="252586" y="1075007"/>
                    <a:pt x="246108" y="1091981"/>
                    <a:pt x="236159" y="1106905"/>
                  </a:cubicBezTo>
                  <a:cubicBezTo>
                    <a:pt x="232951" y="1111718"/>
                    <a:pt x="229343" y="1116287"/>
                    <a:pt x="226534" y="1121343"/>
                  </a:cubicBezTo>
                  <a:cubicBezTo>
                    <a:pt x="221308" y="1130750"/>
                    <a:pt x="217915" y="1141167"/>
                    <a:pt x="212096" y="1150219"/>
                  </a:cubicBezTo>
                  <a:cubicBezTo>
                    <a:pt x="203421" y="1163713"/>
                    <a:pt x="196055" y="1179095"/>
                    <a:pt x="183221" y="1188720"/>
                  </a:cubicBezTo>
                  <a:cubicBezTo>
                    <a:pt x="176804" y="1193533"/>
                    <a:pt x="170644" y="1198709"/>
                    <a:pt x="163970" y="1203158"/>
                  </a:cubicBezTo>
                  <a:cubicBezTo>
                    <a:pt x="145838" y="1215246"/>
                    <a:pt x="139007" y="1218046"/>
                    <a:pt x="120656" y="1227221"/>
                  </a:cubicBezTo>
                  <a:cubicBezTo>
                    <a:pt x="98362" y="1221648"/>
                    <a:pt x="83622" y="1222549"/>
                    <a:pt x="67717" y="1207970"/>
                  </a:cubicBezTo>
                  <a:cubicBezTo>
                    <a:pt x="52666" y="1194173"/>
                    <a:pt x="24404" y="1164657"/>
                    <a:pt x="24404" y="1164657"/>
                  </a:cubicBezTo>
                  <a:cubicBezTo>
                    <a:pt x="19591" y="1153427"/>
                    <a:pt x="13075" y="1142783"/>
                    <a:pt x="9966" y="1130968"/>
                  </a:cubicBezTo>
                  <a:cubicBezTo>
                    <a:pt x="-4030" y="1077784"/>
                    <a:pt x="-973" y="1048585"/>
                    <a:pt x="5153" y="991402"/>
                  </a:cubicBezTo>
                  <a:cubicBezTo>
                    <a:pt x="7064" y="973568"/>
                    <a:pt x="10214" y="955808"/>
                    <a:pt x="14778" y="938463"/>
                  </a:cubicBezTo>
                  <a:cubicBezTo>
                    <a:pt x="25642" y="897179"/>
                    <a:pt x="30073" y="903061"/>
                    <a:pt x="48467" y="866274"/>
                  </a:cubicBezTo>
                  <a:cubicBezTo>
                    <a:pt x="52985" y="857239"/>
                    <a:pt x="64926" y="825164"/>
                    <a:pt x="72530" y="813335"/>
                  </a:cubicBezTo>
                  <a:cubicBezTo>
                    <a:pt x="83119" y="796863"/>
                    <a:pt x="97460" y="782722"/>
                    <a:pt x="106218" y="765208"/>
                  </a:cubicBezTo>
                  <a:cubicBezTo>
                    <a:pt x="118320" y="741007"/>
                    <a:pt x="124647" y="726366"/>
                    <a:pt x="144719" y="702644"/>
                  </a:cubicBezTo>
                  <a:cubicBezTo>
                    <a:pt x="151354" y="694802"/>
                    <a:pt x="160424" y="689364"/>
                    <a:pt x="168783" y="683394"/>
                  </a:cubicBezTo>
                  <a:cubicBezTo>
                    <a:pt x="199150" y="661703"/>
                    <a:pt x="218095" y="646299"/>
                    <a:pt x="255410" y="640080"/>
                  </a:cubicBezTo>
                  <a:lnTo>
                    <a:pt x="313162" y="630455"/>
                  </a:lnTo>
                  <a:cubicBezTo>
                    <a:pt x="322787" y="632059"/>
                    <a:pt x="332512" y="633150"/>
                    <a:pt x="342037" y="635267"/>
                  </a:cubicBezTo>
                  <a:cubicBezTo>
                    <a:pt x="346989" y="636367"/>
                    <a:pt x="351500" y="639085"/>
                    <a:pt x="356475" y="640080"/>
                  </a:cubicBezTo>
                  <a:cubicBezTo>
                    <a:pt x="367598" y="642305"/>
                    <a:pt x="378934" y="643289"/>
                    <a:pt x="390164" y="644893"/>
                  </a:cubicBezTo>
                  <a:cubicBezTo>
                    <a:pt x="410123" y="658199"/>
                    <a:pt x="405816" y="656189"/>
                    <a:pt x="433477" y="668956"/>
                  </a:cubicBezTo>
                  <a:cubicBezTo>
                    <a:pt x="444570" y="674076"/>
                    <a:pt x="456613" y="677238"/>
                    <a:pt x="467166" y="683394"/>
                  </a:cubicBezTo>
                  <a:cubicBezTo>
                    <a:pt x="476039" y="688570"/>
                    <a:pt x="482922" y="696602"/>
                    <a:pt x="491229" y="702644"/>
                  </a:cubicBezTo>
                  <a:cubicBezTo>
                    <a:pt x="500585" y="709448"/>
                    <a:pt x="511925" y="713715"/>
                    <a:pt x="520105" y="721895"/>
                  </a:cubicBezTo>
                  <a:cubicBezTo>
                    <a:pt x="543502" y="745292"/>
                    <a:pt x="569166" y="778758"/>
                    <a:pt x="587482" y="808522"/>
                  </a:cubicBezTo>
                  <a:cubicBezTo>
                    <a:pt x="594260" y="819537"/>
                    <a:pt x="600078" y="831120"/>
                    <a:pt x="606732" y="842210"/>
                  </a:cubicBezTo>
                  <a:cubicBezTo>
                    <a:pt x="620560" y="865257"/>
                    <a:pt x="619516" y="854621"/>
                    <a:pt x="630795" y="890337"/>
                  </a:cubicBezTo>
                  <a:cubicBezTo>
                    <a:pt x="633627" y="899303"/>
                    <a:pt x="652254" y="975775"/>
                    <a:pt x="654858" y="991402"/>
                  </a:cubicBezTo>
                  <a:cubicBezTo>
                    <a:pt x="657246" y="1005731"/>
                    <a:pt x="658067" y="1020278"/>
                    <a:pt x="659671" y="1034716"/>
                  </a:cubicBezTo>
                  <a:cubicBezTo>
                    <a:pt x="658067" y="1079634"/>
                    <a:pt x="657783" y="1124618"/>
                    <a:pt x="654858" y="1169469"/>
                  </a:cubicBezTo>
                  <a:cubicBezTo>
                    <a:pt x="652967" y="1198461"/>
                    <a:pt x="649651" y="1227381"/>
                    <a:pt x="645233" y="1256097"/>
                  </a:cubicBezTo>
                  <a:cubicBezTo>
                    <a:pt x="643222" y="1269172"/>
                    <a:pt x="639242" y="1281878"/>
                    <a:pt x="635608" y="1294598"/>
                  </a:cubicBezTo>
                  <a:cubicBezTo>
                    <a:pt x="630017" y="1314167"/>
                    <a:pt x="620470" y="1339312"/>
                    <a:pt x="611545" y="1357162"/>
                  </a:cubicBezTo>
                  <a:cubicBezTo>
                    <a:pt x="607362" y="1365528"/>
                    <a:pt x="602296" y="1373442"/>
                    <a:pt x="597107" y="1381225"/>
                  </a:cubicBezTo>
                  <a:cubicBezTo>
                    <a:pt x="592658" y="1387899"/>
                    <a:pt x="587889" y="1394386"/>
                    <a:pt x="582669" y="1400476"/>
                  </a:cubicBezTo>
                  <a:cubicBezTo>
                    <a:pt x="571178" y="1413882"/>
                    <a:pt x="544269" y="1435453"/>
                    <a:pt x="534543" y="1443789"/>
                  </a:cubicBezTo>
                  <a:cubicBezTo>
                    <a:pt x="524918" y="1442185"/>
                    <a:pt x="514838" y="1442312"/>
                    <a:pt x="505667" y="1438977"/>
                  </a:cubicBezTo>
                  <a:cubicBezTo>
                    <a:pt x="496876" y="1435780"/>
                    <a:pt x="489970" y="1428722"/>
                    <a:pt x="481604" y="1424539"/>
                  </a:cubicBezTo>
                  <a:cubicBezTo>
                    <a:pt x="477067" y="1422270"/>
                    <a:pt x="471979" y="1421330"/>
                    <a:pt x="467166" y="1419726"/>
                  </a:cubicBezTo>
                  <a:cubicBezTo>
                    <a:pt x="462353" y="1397267"/>
                    <a:pt x="453047" y="1375316"/>
                    <a:pt x="452728" y="1352349"/>
                  </a:cubicBezTo>
                  <a:cubicBezTo>
                    <a:pt x="451124" y="1236846"/>
                    <a:pt x="451152" y="1121309"/>
                    <a:pt x="447915" y="1005840"/>
                  </a:cubicBezTo>
                  <a:cubicBezTo>
                    <a:pt x="443801" y="859119"/>
                    <a:pt x="448451" y="888198"/>
                    <a:pt x="433477" y="813335"/>
                  </a:cubicBezTo>
                  <a:cubicBezTo>
                    <a:pt x="420666" y="595514"/>
                    <a:pt x="438113" y="835935"/>
                    <a:pt x="419039" y="678581"/>
                  </a:cubicBezTo>
                  <a:cubicBezTo>
                    <a:pt x="414775" y="643400"/>
                    <a:pt x="412722" y="607986"/>
                    <a:pt x="409414" y="572703"/>
                  </a:cubicBezTo>
                  <a:cubicBezTo>
                    <a:pt x="407909" y="556651"/>
                    <a:pt x="404602" y="524577"/>
                    <a:pt x="404602" y="524577"/>
                  </a:cubicBezTo>
                  <a:cubicBezTo>
                    <a:pt x="401393" y="460409"/>
                    <a:pt x="397269" y="396280"/>
                    <a:pt x="394976" y="332072"/>
                  </a:cubicBezTo>
                  <a:cubicBezTo>
                    <a:pt x="393372" y="287154"/>
                    <a:pt x="392590" y="242199"/>
                    <a:pt x="390164" y="197318"/>
                  </a:cubicBezTo>
                  <a:cubicBezTo>
                    <a:pt x="389380" y="182812"/>
                    <a:pt x="386465" y="168488"/>
                    <a:pt x="385351" y="154004"/>
                  </a:cubicBezTo>
                  <a:cubicBezTo>
                    <a:pt x="383256" y="126766"/>
                    <a:pt x="382807" y="99413"/>
                    <a:pt x="380538" y="72189"/>
                  </a:cubicBezTo>
                  <a:cubicBezTo>
                    <a:pt x="379596" y="60885"/>
                    <a:pt x="377225" y="49745"/>
                    <a:pt x="375726" y="38501"/>
                  </a:cubicBezTo>
                  <a:cubicBezTo>
                    <a:pt x="374017" y="25681"/>
                    <a:pt x="372200" y="12869"/>
                    <a:pt x="370913" y="0"/>
                  </a:cubicBez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4" name="Google Shape;74;p3"/>
          <p:cNvSpPr txBox="1">
            <a:spLocks noGrp="1"/>
          </p:cNvSpPr>
          <p:nvPr>
            <p:ph type="title"/>
          </p:nvPr>
        </p:nvSpPr>
        <p:spPr>
          <a:xfrm>
            <a:off x="2715425" y="735800"/>
            <a:ext cx="3732600" cy="3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1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1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1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1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1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1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1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1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6000" b="1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4"/>
          <p:cNvSpPr txBox="1">
            <a:spLocks noGrp="1"/>
          </p:cNvSpPr>
          <p:nvPr>
            <p:ph type="body" idx="1"/>
          </p:nvPr>
        </p:nvSpPr>
        <p:spPr>
          <a:xfrm>
            <a:off x="311700" y="1240025"/>
            <a:ext cx="5370900" cy="33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💡"/>
              <a:defRPr/>
            </a:lvl1pPr>
            <a:lvl2pPr marL="914400" lvl="1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sldNum" idx="12"/>
          </p:nvPr>
        </p:nvSpPr>
        <p:spPr>
          <a:xfrm>
            <a:off x="8447508" y="45688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6999555" y="2661287"/>
            <a:ext cx="1908256" cy="389751"/>
          </a:xfrm>
          <a:prstGeom prst="ellipse">
            <a:avLst/>
          </a:prstGeom>
          <a:noFill/>
          <a:ln w="762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1" name="Google Shape;81;p4"/>
          <p:cNvCxnSpPr>
            <a:endCxn id="80" idx="2"/>
          </p:cNvCxnSpPr>
          <p:nvPr/>
        </p:nvCxnSpPr>
        <p:spPr>
          <a:xfrm rot="10800000">
            <a:off x="6999555" y="2856162"/>
            <a:ext cx="308400" cy="17685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82" name="Google Shape;82;p4"/>
          <p:cNvCxnSpPr/>
          <p:nvPr/>
        </p:nvCxnSpPr>
        <p:spPr>
          <a:xfrm flipH="1">
            <a:off x="8601196" y="2867161"/>
            <a:ext cx="307298" cy="1767585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sp>
        <p:nvSpPr>
          <p:cNvPr id="83" name="Google Shape;83;p4"/>
          <p:cNvSpPr/>
          <p:nvPr/>
        </p:nvSpPr>
        <p:spPr>
          <a:xfrm>
            <a:off x="7311282" y="4436446"/>
            <a:ext cx="1289337" cy="354413"/>
          </a:xfrm>
          <a:prstGeom prst="ellipse">
            <a:avLst/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4" name="Google Shape;84;p4" descr="Imagen que contiene crema, papel, rosquilla, tabla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35766" y="4180492"/>
            <a:ext cx="572168" cy="49044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4"/>
          <p:cNvGrpSpPr/>
          <p:nvPr/>
        </p:nvGrpSpPr>
        <p:grpSpPr>
          <a:xfrm>
            <a:off x="7219839" y="2660739"/>
            <a:ext cx="1547344" cy="394405"/>
            <a:chOff x="9162093" y="2888535"/>
            <a:chExt cx="2469823" cy="686400"/>
          </a:xfrm>
        </p:grpSpPr>
        <p:cxnSp>
          <p:nvCxnSpPr>
            <p:cNvPr id="86" name="Google Shape;86;p4"/>
            <p:cNvCxnSpPr/>
            <p:nvPr/>
          </p:nvCxnSpPr>
          <p:spPr>
            <a:xfrm rot="10800000">
              <a:off x="9162093" y="3045953"/>
              <a:ext cx="351300" cy="4542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87" name="Google Shape;87;p4"/>
            <p:cNvCxnSpPr/>
            <p:nvPr/>
          </p:nvCxnSpPr>
          <p:spPr>
            <a:xfrm rot="10800000">
              <a:off x="9574967" y="2974342"/>
              <a:ext cx="501600" cy="5682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88" name="Google Shape;88;p4"/>
            <p:cNvCxnSpPr/>
            <p:nvPr/>
          </p:nvCxnSpPr>
          <p:spPr>
            <a:xfrm rot="10800000">
              <a:off x="10084649" y="2908739"/>
              <a:ext cx="501600" cy="5682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89" name="Google Shape;89;p4"/>
            <p:cNvCxnSpPr/>
            <p:nvPr/>
          </p:nvCxnSpPr>
          <p:spPr>
            <a:xfrm rot="10800000">
              <a:off x="10618554" y="2921860"/>
              <a:ext cx="501600" cy="5682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90" name="Google Shape;90;p4"/>
            <p:cNvCxnSpPr/>
            <p:nvPr/>
          </p:nvCxnSpPr>
          <p:spPr>
            <a:xfrm rot="10800000">
              <a:off x="11128236" y="2953147"/>
              <a:ext cx="501600" cy="5682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91" name="Google Shape;91;p4"/>
            <p:cNvCxnSpPr/>
            <p:nvPr/>
          </p:nvCxnSpPr>
          <p:spPr>
            <a:xfrm flipH="1">
              <a:off x="11051416" y="3035887"/>
              <a:ext cx="580500" cy="5187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92" name="Google Shape;92;p4"/>
            <p:cNvCxnSpPr/>
            <p:nvPr/>
          </p:nvCxnSpPr>
          <p:spPr>
            <a:xfrm flipH="1">
              <a:off x="10543763" y="2982396"/>
              <a:ext cx="580500" cy="5187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93" name="Google Shape;93;p4"/>
            <p:cNvCxnSpPr/>
            <p:nvPr/>
          </p:nvCxnSpPr>
          <p:spPr>
            <a:xfrm flipH="1">
              <a:off x="9921062" y="2888535"/>
              <a:ext cx="633900" cy="6864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94" name="Google Shape;94;p4"/>
            <p:cNvCxnSpPr/>
            <p:nvPr/>
          </p:nvCxnSpPr>
          <p:spPr>
            <a:xfrm flipH="1">
              <a:off x="9419553" y="2930924"/>
              <a:ext cx="426900" cy="5358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</p:grpSp>
      <p:pic>
        <p:nvPicPr>
          <p:cNvPr id="95" name="Google Shape;95;p4" descr="Imagen que contiene crema, papel, rosquilla, tabla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7412304" y="4089634"/>
            <a:ext cx="525477" cy="534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4" descr="Imagen que contiene crema, papel, rosquilla, tabla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8079717" y="3871713"/>
            <a:ext cx="572168" cy="49044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Google Shape;97;p4"/>
          <p:cNvGrpSpPr/>
          <p:nvPr/>
        </p:nvGrpSpPr>
        <p:grpSpPr>
          <a:xfrm>
            <a:off x="7023537" y="2894304"/>
            <a:ext cx="1866662" cy="1861631"/>
            <a:chOff x="7921705" y="2253592"/>
            <a:chExt cx="2979508" cy="3239873"/>
          </a:xfrm>
        </p:grpSpPr>
        <p:cxnSp>
          <p:nvCxnSpPr>
            <p:cNvPr id="98" name="Google Shape;98;p4"/>
            <p:cNvCxnSpPr/>
            <p:nvPr/>
          </p:nvCxnSpPr>
          <p:spPr>
            <a:xfrm rot="10800000">
              <a:off x="10325120" y="2404369"/>
              <a:ext cx="453900" cy="5205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grpSp>
          <p:nvGrpSpPr>
            <p:cNvPr id="99" name="Google Shape;99;p4"/>
            <p:cNvGrpSpPr/>
            <p:nvPr/>
          </p:nvGrpSpPr>
          <p:grpSpPr>
            <a:xfrm>
              <a:off x="7921705" y="2253592"/>
              <a:ext cx="2979508" cy="3239873"/>
              <a:chOff x="7915648" y="2247536"/>
              <a:chExt cx="2979508" cy="3239873"/>
            </a:xfrm>
          </p:grpSpPr>
          <p:cxnSp>
            <p:nvCxnSpPr>
              <p:cNvPr id="100" name="Google Shape;100;p4"/>
              <p:cNvCxnSpPr/>
              <p:nvPr/>
            </p:nvCxnSpPr>
            <p:spPr>
              <a:xfrm rot="10800000">
                <a:off x="7915648" y="2247536"/>
                <a:ext cx="2518200" cy="2948700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01" name="Google Shape;101;p4"/>
              <p:cNvCxnSpPr/>
              <p:nvPr/>
            </p:nvCxnSpPr>
            <p:spPr>
              <a:xfrm rot="10800000">
                <a:off x="8055875" y="3102460"/>
                <a:ext cx="2076600" cy="2311800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02" name="Google Shape;102;p4"/>
              <p:cNvCxnSpPr/>
              <p:nvPr/>
            </p:nvCxnSpPr>
            <p:spPr>
              <a:xfrm rot="10800000">
                <a:off x="8153984" y="3793989"/>
                <a:ext cx="1510800" cy="1680300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03" name="Google Shape;103;p4"/>
              <p:cNvCxnSpPr/>
              <p:nvPr/>
            </p:nvCxnSpPr>
            <p:spPr>
              <a:xfrm rot="10800000">
                <a:off x="8275911" y="4491244"/>
                <a:ext cx="880200" cy="989100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04" name="Google Shape;104;p4"/>
              <p:cNvCxnSpPr/>
              <p:nvPr/>
            </p:nvCxnSpPr>
            <p:spPr>
              <a:xfrm rot="10800000">
                <a:off x="8654020" y="2449800"/>
                <a:ext cx="1852500" cy="2122200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05" name="Google Shape;105;p4"/>
              <p:cNvCxnSpPr/>
              <p:nvPr/>
            </p:nvCxnSpPr>
            <p:spPr>
              <a:xfrm rot="10800000">
                <a:off x="9254140" y="2517282"/>
                <a:ext cx="1331100" cy="1497600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06" name="Google Shape;106;p4"/>
              <p:cNvCxnSpPr/>
              <p:nvPr/>
            </p:nvCxnSpPr>
            <p:spPr>
              <a:xfrm rot="10800000">
                <a:off x="9876008" y="2506164"/>
                <a:ext cx="836400" cy="951600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grpSp>
            <p:nvGrpSpPr>
              <p:cNvPr id="107" name="Google Shape;107;p4"/>
              <p:cNvGrpSpPr/>
              <p:nvPr/>
            </p:nvGrpSpPr>
            <p:grpSpPr>
              <a:xfrm flipH="1">
                <a:off x="8031784" y="2254601"/>
                <a:ext cx="2863372" cy="3232808"/>
                <a:chOff x="4652674" y="1497647"/>
                <a:chExt cx="2863372" cy="3232808"/>
              </a:xfrm>
            </p:grpSpPr>
            <p:cxnSp>
              <p:nvCxnSpPr>
                <p:cNvPr id="108" name="Google Shape;108;p4"/>
                <p:cNvCxnSpPr/>
                <p:nvPr/>
              </p:nvCxnSpPr>
              <p:spPr>
                <a:xfrm rot="10800000">
                  <a:off x="4652674" y="1497647"/>
                  <a:ext cx="2518200" cy="294870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rgbClr val="FFFFFF"/>
                  </a:solidFill>
                  <a:prstDash val="solid"/>
                  <a:bevel/>
                  <a:headEnd type="none" w="sm" len="sm"/>
                  <a:tailEnd type="none" w="sm" len="sm"/>
                </a:ln>
              </p:spPr>
            </p:cxnSp>
            <p:cxnSp>
              <p:nvCxnSpPr>
                <p:cNvPr id="109" name="Google Shape;109;p4"/>
                <p:cNvCxnSpPr/>
                <p:nvPr/>
              </p:nvCxnSpPr>
              <p:spPr>
                <a:xfrm rot="10800000">
                  <a:off x="4792901" y="2352571"/>
                  <a:ext cx="2076600" cy="231180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rgbClr val="FFFFFF"/>
                  </a:solidFill>
                  <a:prstDash val="solid"/>
                  <a:bevel/>
                  <a:headEnd type="none" w="sm" len="sm"/>
                  <a:tailEnd type="none" w="sm" len="sm"/>
                </a:ln>
              </p:spPr>
            </p:cxnSp>
            <p:cxnSp>
              <p:nvCxnSpPr>
                <p:cNvPr id="110" name="Google Shape;110;p4"/>
                <p:cNvCxnSpPr/>
                <p:nvPr/>
              </p:nvCxnSpPr>
              <p:spPr>
                <a:xfrm rot="10800000">
                  <a:off x="4891010" y="3044100"/>
                  <a:ext cx="1510800" cy="168030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rgbClr val="FFFFFF"/>
                  </a:solidFill>
                  <a:prstDash val="solid"/>
                  <a:bevel/>
                  <a:headEnd type="none" w="sm" len="sm"/>
                  <a:tailEnd type="none" w="sm" len="sm"/>
                </a:ln>
              </p:spPr>
            </p:cxnSp>
            <p:cxnSp>
              <p:nvCxnSpPr>
                <p:cNvPr id="111" name="Google Shape;111;p4"/>
                <p:cNvCxnSpPr/>
                <p:nvPr/>
              </p:nvCxnSpPr>
              <p:spPr>
                <a:xfrm rot="10800000">
                  <a:off x="5012937" y="3741355"/>
                  <a:ext cx="880200" cy="98910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rgbClr val="FFFFFF"/>
                  </a:solidFill>
                  <a:prstDash val="solid"/>
                  <a:bevel/>
                  <a:headEnd type="none" w="sm" len="sm"/>
                  <a:tailEnd type="none" w="sm" len="sm"/>
                </a:ln>
              </p:spPr>
            </p:cxnSp>
            <p:cxnSp>
              <p:nvCxnSpPr>
                <p:cNvPr id="112" name="Google Shape;112;p4"/>
                <p:cNvCxnSpPr/>
                <p:nvPr/>
              </p:nvCxnSpPr>
              <p:spPr>
                <a:xfrm rot="10800000">
                  <a:off x="5391046" y="1699911"/>
                  <a:ext cx="1852500" cy="212220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rgbClr val="FFFFFF"/>
                  </a:solidFill>
                  <a:prstDash val="solid"/>
                  <a:bevel/>
                  <a:headEnd type="none" w="sm" len="sm"/>
                  <a:tailEnd type="none" w="sm" len="sm"/>
                </a:ln>
              </p:spPr>
            </p:cxnSp>
            <p:cxnSp>
              <p:nvCxnSpPr>
                <p:cNvPr id="113" name="Google Shape;113;p4"/>
                <p:cNvCxnSpPr/>
                <p:nvPr/>
              </p:nvCxnSpPr>
              <p:spPr>
                <a:xfrm rot="10800000">
                  <a:off x="5991166" y="1767393"/>
                  <a:ext cx="1331100" cy="149760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rgbClr val="FFFFFF"/>
                  </a:solidFill>
                  <a:prstDash val="solid"/>
                  <a:bevel/>
                  <a:headEnd type="none" w="sm" len="sm"/>
                  <a:tailEnd type="none" w="sm" len="sm"/>
                </a:ln>
              </p:spPr>
            </p:cxnSp>
            <p:cxnSp>
              <p:nvCxnSpPr>
                <p:cNvPr id="114" name="Google Shape;114;p4"/>
                <p:cNvCxnSpPr/>
                <p:nvPr/>
              </p:nvCxnSpPr>
              <p:spPr>
                <a:xfrm rot="10800000">
                  <a:off x="6613034" y="1756275"/>
                  <a:ext cx="836400" cy="95160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rgbClr val="FFFFFF"/>
                  </a:solidFill>
                  <a:prstDash val="solid"/>
                  <a:bevel/>
                  <a:headEnd type="none" w="sm" len="sm"/>
                  <a:tailEnd type="none" w="sm" len="sm"/>
                </a:ln>
              </p:spPr>
            </p:cxnSp>
            <p:cxnSp>
              <p:nvCxnSpPr>
                <p:cNvPr id="115" name="Google Shape;115;p4"/>
                <p:cNvCxnSpPr/>
                <p:nvPr/>
              </p:nvCxnSpPr>
              <p:spPr>
                <a:xfrm rot="10800000">
                  <a:off x="7062146" y="1654480"/>
                  <a:ext cx="453900" cy="520500"/>
                </a:xfrm>
                <a:prstGeom prst="straightConnector1">
                  <a:avLst/>
                </a:prstGeom>
                <a:noFill/>
                <a:ln w="38100" cap="rnd" cmpd="sng">
                  <a:solidFill>
                    <a:srgbClr val="FFFFFF"/>
                  </a:solidFill>
                  <a:prstDash val="solid"/>
                  <a:bevel/>
                  <a:headEnd type="none" w="sm" len="sm"/>
                  <a:tailEnd type="none" w="sm" len="sm"/>
                </a:ln>
              </p:spPr>
            </p:cxnSp>
          </p:grpSp>
        </p:grpSp>
      </p:grpSp>
      <p:pic>
        <p:nvPicPr>
          <p:cNvPr id="116" name="Google Shape;116;p4" descr="Imagen que contiene crema, rosquilla, postre, cubier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88281" y="4342288"/>
            <a:ext cx="557985" cy="564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4" descr="Imagen que contiene crema, postre, comida, pastel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64071" y="4272378"/>
            <a:ext cx="465618" cy="475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4" descr="Imagen que contiene crema, comida, alimentos, postre&#10;&#10;Descripción generada automá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63531" y="4390454"/>
            <a:ext cx="526104" cy="537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4" descr="Imagen que contiene crema, papel, rosquilla, tabla&#10;&#10;Descripción generada automáticament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761935" y="4108523"/>
            <a:ext cx="646793" cy="602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"/>
          <p:cNvSpPr txBox="1">
            <a:spLocks noGrp="1"/>
          </p:cNvSpPr>
          <p:nvPr>
            <p:ph type="title"/>
          </p:nvPr>
        </p:nvSpPr>
        <p:spPr>
          <a:xfrm>
            <a:off x="2138775" y="445025"/>
            <a:ext cx="504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body" idx="1"/>
          </p:nvPr>
        </p:nvSpPr>
        <p:spPr>
          <a:xfrm>
            <a:off x="311700" y="1743675"/>
            <a:ext cx="3999900" cy="28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💡"/>
              <a:defRPr sz="1800"/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Char char="💡"/>
              <a:defRPr sz="1800"/>
            </a:lvl9pPr>
          </a:lstStyle>
          <a:p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body" idx="2"/>
          </p:nvPr>
        </p:nvSpPr>
        <p:spPr>
          <a:xfrm>
            <a:off x="4832400" y="1743675"/>
            <a:ext cx="3999900" cy="28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💡"/>
              <a:defRPr sz="1800"/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Char char="💡"/>
              <a:defRPr sz="1800"/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Char char="💡"/>
              <a:defRPr sz="1800"/>
            </a:lvl9pPr>
          </a:lstStyle>
          <a:p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5" name="Google Shape;125;p5"/>
          <p:cNvSpPr/>
          <p:nvPr/>
        </p:nvSpPr>
        <p:spPr>
          <a:xfrm rot="10800000">
            <a:off x="808018" y="510692"/>
            <a:ext cx="156600" cy="99000"/>
          </a:xfrm>
          <a:prstGeom prst="pie">
            <a:avLst>
              <a:gd name="adj1" fmla="val 0"/>
              <a:gd name="adj2" fmla="val 10709559"/>
            </a:avLst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"/>
          <p:cNvSpPr/>
          <p:nvPr/>
        </p:nvSpPr>
        <p:spPr>
          <a:xfrm rot="5400000">
            <a:off x="857549" y="474932"/>
            <a:ext cx="49500" cy="2283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5"/>
          <p:cNvSpPr/>
          <p:nvPr/>
        </p:nvSpPr>
        <p:spPr>
          <a:xfrm rot="5400000">
            <a:off x="864622" y="519727"/>
            <a:ext cx="41400" cy="2448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5"/>
          <p:cNvSpPr/>
          <p:nvPr/>
        </p:nvSpPr>
        <p:spPr>
          <a:xfrm rot="5400000">
            <a:off x="864948" y="568991"/>
            <a:ext cx="41400" cy="2448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9" name="Google Shape;129;p5"/>
          <p:cNvCxnSpPr>
            <a:endCxn id="125" idx="1"/>
          </p:cNvCxnSpPr>
          <p:nvPr/>
        </p:nvCxnSpPr>
        <p:spPr>
          <a:xfrm flipH="1">
            <a:off x="886318" y="13892"/>
            <a:ext cx="5400" cy="496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0" name="Google Shape;130;p5"/>
          <p:cNvCxnSpPr/>
          <p:nvPr/>
        </p:nvCxnSpPr>
        <p:spPr>
          <a:xfrm rot="10800000">
            <a:off x="1410675" y="1093527"/>
            <a:ext cx="184200" cy="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31" name="Google Shape;131;p5"/>
          <p:cNvCxnSpPr/>
          <p:nvPr/>
        </p:nvCxnSpPr>
        <p:spPr>
          <a:xfrm rot="10800000">
            <a:off x="1413575" y="1246714"/>
            <a:ext cx="217200" cy="579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32" name="Google Shape;132;p5"/>
          <p:cNvCxnSpPr/>
          <p:nvPr/>
        </p:nvCxnSpPr>
        <p:spPr>
          <a:xfrm rot="10800000">
            <a:off x="1336337" y="1413938"/>
            <a:ext cx="233700" cy="1569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33" name="Google Shape;133;p5"/>
          <p:cNvCxnSpPr/>
          <p:nvPr/>
        </p:nvCxnSpPr>
        <p:spPr>
          <a:xfrm rot="10800000">
            <a:off x="1214246" y="1541614"/>
            <a:ext cx="167700" cy="2700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34" name="Google Shape;134;p5"/>
          <p:cNvCxnSpPr/>
          <p:nvPr/>
        </p:nvCxnSpPr>
        <p:spPr>
          <a:xfrm rot="10800000">
            <a:off x="914676" y="1673525"/>
            <a:ext cx="0" cy="1929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35" name="Google Shape;135;p5"/>
          <p:cNvCxnSpPr/>
          <p:nvPr/>
        </p:nvCxnSpPr>
        <p:spPr>
          <a:xfrm rot="10800000">
            <a:off x="1069161" y="1655929"/>
            <a:ext cx="52200" cy="1596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grpSp>
        <p:nvGrpSpPr>
          <p:cNvPr id="136" name="Google Shape;136;p5"/>
          <p:cNvGrpSpPr/>
          <p:nvPr/>
        </p:nvGrpSpPr>
        <p:grpSpPr>
          <a:xfrm flipH="1">
            <a:off x="150934" y="1075103"/>
            <a:ext cx="561046" cy="721426"/>
            <a:chOff x="3523532" y="4398405"/>
            <a:chExt cx="1733763" cy="2233518"/>
          </a:xfrm>
        </p:grpSpPr>
        <p:cxnSp>
          <p:nvCxnSpPr>
            <p:cNvPr id="137" name="Google Shape;137;p5"/>
            <p:cNvCxnSpPr/>
            <p:nvPr/>
          </p:nvCxnSpPr>
          <p:spPr>
            <a:xfrm rot="10800000">
              <a:off x="4578136" y="4398405"/>
              <a:ext cx="568200" cy="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138" name="Google Shape;138;p5"/>
            <p:cNvCxnSpPr/>
            <p:nvPr/>
          </p:nvCxnSpPr>
          <p:spPr>
            <a:xfrm rot="10800000">
              <a:off x="4585295" y="4877704"/>
              <a:ext cx="672000" cy="17370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139" name="Google Shape;139;p5"/>
            <p:cNvCxnSpPr/>
            <p:nvPr/>
          </p:nvCxnSpPr>
          <p:spPr>
            <a:xfrm rot="10800000">
              <a:off x="4348970" y="5384470"/>
              <a:ext cx="720600" cy="49050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140" name="Google Shape;140;p5"/>
            <p:cNvCxnSpPr/>
            <p:nvPr/>
          </p:nvCxnSpPr>
          <p:spPr>
            <a:xfrm rot="10800000">
              <a:off x="3969530" y="5788212"/>
              <a:ext cx="518700" cy="83160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141" name="Google Shape;141;p5"/>
            <p:cNvCxnSpPr/>
            <p:nvPr/>
          </p:nvCxnSpPr>
          <p:spPr>
            <a:xfrm rot="10800000">
              <a:off x="3523532" y="6135423"/>
              <a:ext cx="159300" cy="49650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</p:grpSp>
      <p:pic>
        <p:nvPicPr>
          <p:cNvPr id="142" name="Google Shape;142;p5" descr="Imagen que contiene crema, rosquilla, postre, cubier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7723" y="622665"/>
            <a:ext cx="928548" cy="940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598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💡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💡"/>
              <a:defRPr sz="1200"/>
            </a:lvl9pPr>
          </a:lstStyle>
          <a:p>
            <a:endParaRPr/>
          </a:p>
        </p:txBody>
      </p:sp>
      <p:sp>
        <p:nvSpPr>
          <p:cNvPr id="146" name="Google Shape;146;p6"/>
          <p:cNvSpPr txBox="1">
            <a:spLocks noGrp="1"/>
          </p:cNvSpPr>
          <p:nvPr>
            <p:ph type="body" idx="2"/>
          </p:nvPr>
        </p:nvSpPr>
        <p:spPr>
          <a:xfrm>
            <a:off x="3247913" y="1152475"/>
            <a:ext cx="2598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💡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💡"/>
              <a:defRPr sz="1200"/>
            </a:lvl9pPr>
          </a:lstStyle>
          <a:p>
            <a:endParaRPr/>
          </a:p>
        </p:txBody>
      </p:sp>
      <p:sp>
        <p:nvSpPr>
          <p:cNvPr id="147" name="Google Shape;14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8" name="Google Shape;148;p6"/>
          <p:cNvSpPr txBox="1">
            <a:spLocks noGrp="1"/>
          </p:cNvSpPr>
          <p:nvPr>
            <p:ph type="body" idx="3"/>
          </p:nvPr>
        </p:nvSpPr>
        <p:spPr>
          <a:xfrm>
            <a:off x="6184138" y="1152475"/>
            <a:ext cx="2598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💡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💡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💡"/>
              <a:defRPr sz="1200"/>
            </a:lvl9pPr>
          </a:lstStyle>
          <a:p>
            <a:endParaRPr/>
          </a:p>
        </p:txBody>
      </p:sp>
      <p:pic>
        <p:nvPicPr>
          <p:cNvPr id="149" name="Google Shape;149;p6" descr="Imagen que contiene crema, rosquilla, postre, cubier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184156" y="4470738"/>
            <a:ext cx="557985" cy="564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6" descr="Imagen que contiene crema, postre, comida, pastel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59946" y="4400828"/>
            <a:ext cx="465618" cy="475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6" descr="Imagen que contiene crema, comida, alimentos, postre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59406" y="4518904"/>
            <a:ext cx="526104" cy="537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6" descr="Imagen que contiene crema, papel, rosquilla, tabla&#10;&#10;Descripción generada automá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57810" y="4236973"/>
            <a:ext cx="646793" cy="602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7140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8" name="Google Shape;158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81609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💡"/>
              <a:defRPr/>
            </a:lvl1pPr>
            <a:lvl2pPr marL="914400" lvl="1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159" name="Google Shape;15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8" descr="Imagen que contiene crema, rosquilla, postre, cubier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01231" y="4262506"/>
            <a:ext cx="558278" cy="558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8" descr="Imagen que contiene crema, postre, comida, pastel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78214" y="4193330"/>
            <a:ext cx="465863" cy="470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8" descr="Imagen que contiene crema, comida, alimentos, postre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77306" y="4310166"/>
            <a:ext cx="526380" cy="532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8" descr="Imagen que contiene crema, papel, rosquilla, tabla&#10;&#10;Descripción generada automáticamente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775290" y="4031194"/>
            <a:ext cx="647133" cy="5957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8"/>
          <p:cNvGrpSpPr/>
          <p:nvPr/>
        </p:nvGrpSpPr>
        <p:grpSpPr>
          <a:xfrm>
            <a:off x="7190179" y="94"/>
            <a:ext cx="1553887" cy="2252874"/>
            <a:chOff x="531948" y="-845"/>
            <a:chExt cx="4572947" cy="6637815"/>
          </a:xfrm>
        </p:grpSpPr>
        <p:sp>
          <p:nvSpPr>
            <p:cNvPr id="165" name="Google Shape;165;p8"/>
            <p:cNvSpPr/>
            <p:nvPr/>
          </p:nvSpPr>
          <p:spPr>
            <a:xfrm rot="10800000">
              <a:off x="2561482" y="2440555"/>
              <a:ext cx="484500" cy="308700"/>
            </a:xfrm>
            <a:prstGeom prst="pie">
              <a:avLst>
                <a:gd name="adj1" fmla="val 0"/>
                <a:gd name="adj2" fmla="val 10709559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8"/>
            <p:cNvSpPr/>
            <p:nvPr/>
          </p:nvSpPr>
          <p:spPr>
            <a:xfrm rot="5400000">
              <a:off x="2715213" y="2332185"/>
              <a:ext cx="152400" cy="7059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8"/>
            <p:cNvSpPr/>
            <p:nvPr/>
          </p:nvSpPr>
          <p:spPr>
            <a:xfrm rot="5400000">
              <a:off x="2736704" y="24702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8"/>
            <p:cNvSpPr/>
            <p:nvPr/>
          </p:nvSpPr>
          <p:spPr>
            <a:xfrm rot="5400000">
              <a:off x="2737713" y="2622657"/>
              <a:ext cx="127200" cy="757800"/>
            </a:xfrm>
            <a:prstGeom prst="roundRect">
              <a:avLst>
                <a:gd name="adj" fmla="val 50000"/>
              </a:avLst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9" name="Google Shape;169;p8"/>
            <p:cNvCxnSpPr>
              <a:endCxn id="165" idx="1"/>
            </p:cNvCxnSpPr>
            <p:nvPr/>
          </p:nvCxnSpPr>
          <p:spPr>
            <a:xfrm>
              <a:off x="2803732" y="-845"/>
              <a:ext cx="0" cy="24414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70" name="Google Shape;170;p8"/>
            <p:cNvCxnSpPr/>
            <p:nvPr/>
          </p:nvCxnSpPr>
          <p:spPr>
            <a:xfrm rot="10800000">
              <a:off x="4425736" y="4246005"/>
              <a:ext cx="568200" cy="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171" name="Google Shape;171;p8"/>
            <p:cNvCxnSpPr/>
            <p:nvPr/>
          </p:nvCxnSpPr>
          <p:spPr>
            <a:xfrm rot="10800000">
              <a:off x="4432895" y="4725304"/>
              <a:ext cx="672000" cy="1737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172" name="Google Shape;172;p8"/>
            <p:cNvCxnSpPr/>
            <p:nvPr/>
          </p:nvCxnSpPr>
          <p:spPr>
            <a:xfrm rot="10800000">
              <a:off x="4196570" y="5232070"/>
              <a:ext cx="720600" cy="490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173" name="Google Shape;173;p8"/>
            <p:cNvCxnSpPr/>
            <p:nvPr/>
          </p:nvCxnSpPr>
          <p:spPr>
            <a:xfrm rot="10800000">
              <a:off x="3817130" y="5635812"/>
              <a:ext cx="518700" cy="831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174" name="Google Shape;174;p8"/>
            <p:cNvCxnSpPr/>
            <p:nvPr/>
          </p:nvCxnSpPr>
          <p:spPr>
            <a:xfrm rot="10800000">
              <a:off x="2891624" y="6036370"/>
              <a:ext cx="0" cy="6006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175" name="Google Shape;175;p8"/>
            <p:cNvCxnSpPr/>
            <p:nvPr/>
          </p:nvCxnSpPr>
          <p:spPr>
            <a:xfrm rot="10800000">
              <a:off x="3371132" y="5983023"/>
              <a:ext cx="159300" cy="496500"/>
            </a:xfrm>
            <a:prstGeom prst="straightConnector1">
              <a:avLst/>
            </a:prstGeom>
            <a:noFill/>
            <a:ln w="28575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grpSp>
          <p:nvGrpSpPr>
            <p:cNvPr id="176" name="Google Shape;176;p8"/>
            <p:cNvGrpSpPr/>
            <p:nvPr/>
          </p:nvGrpSpPr>
          <p:grpSpPr>
            <a:xfrm flipH="1">
              <a:off x="531948" y="4192514"/>
              <a:ext cx="1733763" cy="2233518"/>
              <a:chOff x="3523532" y="4398405"/>
              <a:chExt cx="1733763" cy="2233518"/>
            </a:xfrm>
          </p:grpSpPr>
          <p:cxnSp>
            <p:nvCxnSpPr>
              <p:cNvPr id="177" name="Google Shape;177;p8"/>
              <p:cNvCxnSpPr/>
              <p:nvPr/>
            </p:nvCxnSpPr>
            <p:spPr>
              <a:xfrm rot="10800000">
                <a:off x="4578136" y="4398405"/>
                <a:ext cx="568200" cy="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78" name="Google Shape;178;p8"/>
              <p:cNvCxnSpPr/>
              <p:nvPr/>
            </p:nvCxnSpPr>
            <p:spPr>
              <a:xfrm rot="10800000">
                <a:off x="4585295" y="4877704"/>
                <a:ext cx="672000" cy="1737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79" name="Google Shape;179;p8"/>
              <p:cNvCxnSpPr/>
              <p:nvPr/>
            </p:nvCxnSpPr>
            <p:spPr>
              <a:xfrm rot="10800000">
                <a:off x="4348970" y="5384470"/>
                <a:ext cx="720600" cy="490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80" name="Google Shape;180;p8"/>
              <p:cNvCxnSpPr/>
              <p:nvPr/>
            </p:nvCxnSpPr>
            <p:spPr>
              <a:xfrm rot="10800000">
                <a:off x="3969530" y="5788212"/>
                <a:ext cx="518700" cy="8316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  <p:cxnSp>
            <p:nvCxnSpPr>
              <p:cNvPr id="181" name="Google Shape;181;p8"/>
              <p:cNvCxnSpPr/>
              <p:nvPr/>
            </p:nvCxnSpPr>
            <p:spPr>
              <a:xfrm rot="10800000">
                <a:off x="3523532" y="6135423"/>
                <a:ext cx="159300" cy="496500"/>
              </a:xfrm>
              <a:prstGeom prst="straightConnector1">
                <a:avLst/>
              </a:prstGeom>
              <a:noFill/>
              <a:ln w="28575" cap="rnd" cmpd="sng">
                <a:solidFill>
                  <a:srgbClr val="FFFFFF"/>
                </a:solidFill>
                <a:prstDash val="solid"/>
                <a:bevel/>
                <a:headEnd type="none" w="sm" len="sm"/>
                <a:tailEnd type="none" w="sm" len="sm"/>
              </a:ln>
            </p:spPr>
          </p:cxnSp>
        </p:grpSp>
        <p:sp>
          <p:nvSpPr>
            <p:cNvPr id="182" name="Google Shape;182;p8"/>
            <p:cNvSpPr/>
            <p:nvPr/>
          </p:nvSpPr>
          <p:spPr>
            <a:xfrm flipH="1">
              <a:off x="1874549" y="2910035"/>
              <a:ext cx="1860053" cy="2645483"/>
            </a:xfrm>
            <a:custGeom>
              <a:avLst/>
              <a:gdLst/>
              <a:ahLst/>
              <a:cxnLst/>
              <a:rect l="l" t="t" r="r" b="b"/>
              <a:pathLst>
                <a:path w="2592408" h="3699976" extrusionOk="0">
                  <a:moveTo>
                    <a:pt x="1352353" y="0"/>
                  </a:moveTo>
                  <a:lnTo>
                    <a:pt x="789069" y="0"/>
                  </a:lnTo>
                  <a:cubicBezTo>
                    <a:pt x="795886" y="455487"/>
                    <a:pt x="911250" y="658967"/>
                    <a:pt x="405256" y="1308708"/>
                  </a:cubicBezTo>
                  <a:cubicBezTo>
                    <a:pt x="135947" y="1654525"/>
                    <a:pt x="0" y="1918807"/>
                    <a:pt x="0" y="2309730"/>
                  </a:cubicBezTo>
                  <a:cubicBezTo>
                    <a:pt x="0" y="2996901"/>
                    <a:pt x="478530" y="3569718"/>
                    <a:pt x="1113237" y="3698371"/>
                  </a:cubicBezTo>
                  <a:lnTo>
                    <a:pt x="1479172" y="3699976"/>
                  </a:lnTo>
                  <a:cubicBezTo>
                    <a:pt x="2113879" y="3571323"/>
                    <a:pt x="2592408" y="2998506"/>
                    <a:pt x="2592408" y="2311335"/>
                  </a:cubicBezTo>
                  <a:cubicBezTo>
                    <a:pt x="2592408" y="1920412"/>
                    <a:pt x="2456461" y="1656130"/>
                    <a:pt x="2187152" y="1310313"/>
                  </a:cubicBezTo>
                  <a:cubicBezTo>
                    <a:pt x="1681158" y="660572"/>
                    <a:pt x="1796522" y="457092"/>
                    <a:pt x="1803339" y="1605"/>
                  </a:cubicBezTo>
                  <a:lnTo>
                    <a:pt x="1352353" y="1605"/>
                  </a:lnTo>
                  <a:lnTo>
                    <a:pt x="1352353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2454102" y="3046396"/>
              <a:ext cx="629986" cy="1331895"/>
            </a:xfrm>
            <a:custGeom>
              <a:avLst/>
              <a:gdLst/>
              <a:ahLst/>
              <a:cxnLst/>
              <a:rect l="l" t="t" r="r" b="b"/>
              <a:pathLst>
                <a:path w="659671" h="1443789" extrusionOk="0">
                  <a:moveTo>
                    <a:pt x="289098" y="24063"/>
                  </a:moveTo>
                  <a:cubicBezTo>
                    <a:pt x="289856" y="30634"/>
                    <a:pt x="292307" y="36897"/>
                    <a:pt x="293911" y="43314"/>
                  </a:cubicBezTo>
                  <a:cubicBezTo>
                    <a:pt x="295515" y="64169"/>
                    <a:pt x="296709" y="85059"/>
                    <a:pt x="298724" y="105878"/>
                  </a:cubicBezTo>
                  <a:cubicBezTo>
                    <a:pt x="301523" y="134796"/>
                    <a:pt x="305795" y="163564"/>
                    <a:pt x="308349" y="192505"/>
                  </a:cubicBezTo>
                  <a:cubicBezTo>
                    <a:pt x="317594" y="297283"/>
                    <a:pt x="306872" y="238051"/>
                    <a:pt x="317974" y="293570"/>
                  </a:cubicBezTo>
                  <a:lnTo>
                    <a:pt x="327599" y="399448"/>
                  </a:lnTo>
                  <a:lnTo>
                    <a:pt x="332412" y="452387"/>
                  </a:lnTo>
                  <a:cubicBezTo>
                    <a:pt x="330808" y="547036"/>
                    <a:pt x="331284" y="641743"/>
                    <a:pt x="327599" y="736333"/>
                  </a:cubicBezTo>
                  <a:cubicBezTo>
                    <a:pt x="326468" y="765364"/>
                    <a:pt x="321578" y="794131"/>
                    <a:pt x="317974" y="822960"/>
                  </a:cubicBezTo>
                  <a:cubicBezTo>
                    <a:pt x="312153" y="869533"/>
                    <a:pt x="305415" y="943073"/>
                    <a:pt x="289098" y="986589"/>
                  </a:cubicBezTo>
                  <a:cubicBezTo>
                    <a:pt x="278930" y="1013705"/>
                    <a:pt x="272431" y="1032838"/>
                    <a:pt x="260223" y="1058779"/>
                  </a:cubicBezTo>
                  <a:cubicBezTo>
                    <a:pt x="252586" y="1075007"/>
                    <a:pt x="246108" y="1091981"/>
                    <a:pt x="236159" y="1106905"/>
                  </a:cubicBezTo>
                  <a:cubicBezTo>
                    <a:pt x="232951" y="1111718"/>
                    <a:pt x="229343" y="1116287"/>
                    <a:pt x="226534" y="1121343"/>
                  </a:cubicBezTo>
                  <a:cubicBezTo>
                    <a:pt x="221308" y="1130750"/>
                    <a:pt x="217915" y="1141167"/>
                    <a:pt x="212096" y="1150219"/>
                  </a:cubicBezTo>
                  <a:cubicBezTo>
                    <a:pt x="203421" y="1163713"/>
                    <a:pt x="196055" y="1179095"/>
                    <a:pt x="183221" y="1188720"/>
                  </a:cubicBezTo>
                  <a:cubicBezTo>
                    <a:pt x="176804" y="1193533"/>
                    <a:pt x="170644" y="1198709"/>
                    <a:pt x="163970" y="1203158"/>
                  </a:cubicBezTo>
                  <a:cubicBezTo>
                    <a:pt x="145838" y="1215246"/>
                    <a:pt x="139007" y="1218046"/>
                    <a:pt x="120656" y="1227221"/>
                  </a:cubicBezTo>
                  <a:cubicBezTo>
                    <a:pt x="98362" y="1221648"/>
                    <a:pt x="83622" y="1222549"/>
                    <a:pt x="67717" y="1207970"/>
                  </a:cubicBezTo>
                  <a:cubicBezTo>
                    <a:pt x="52666" y="1194173"/>
                    <a:pt x="24404" y="1164657"/>
                    <a:pt x="24404" y="1164657"/>
                  </a:cubicBezTo>
                  <a:cubicBezTo>
                    <a:pt x="19591" y="1153427"/>
                    <a:pt x="13075" y="1142783"/>
                    <a:pt x="9966" y="1130968"/>
                  </a:cubicBezTo>
                  <a:cubicBezTo>
                    <a:pt x="-4030" y="1077784"/>
                    <a:pt x="-973" y="1048585"/>
                    <a:pt x="5153" y="991402"/>
                  </a:cubicBezTo>
                  <a:cubicBezTo>
                    <a:pt x="7064" y="973568"/>
                    <a:pt x="10214" y="955808"/>
                    <a:pt x="14778" y="938463"/>
                  </a:cubicBezTo>
                  <a:cubicBezTo>
                    <a:pt x="25642" y="897179"/>
                    <a:pt x="30073" y="903061"/>
                    <a:pt x="48467" y="866274"/>
                  </a:cubicBezTo>
                  <a:cubicBezTo>
                    <a:pt x="52985" y="857239"/>
                    <a:pt x="64926" y="825164"/>
                    <a:pt x="72530" y="813335"/>
                  </a:cubicBezTo>
                  <a:cubicBezTo>
                    <a:pt x="83119" y="796863"/>
                    <a:pt x="97460" y="782722"/>
                    <a:pt x="106218" y="765208"/>
                  </a:cubicBezTo>
                  <a:cubicBezTo>
                    <a:pt x="118320" y="741007"/>
                    <a:pt x="124647" y="726366"/>
                    <a:pt x="144719" y="702644"/>
                  </a:cubicBezTo>
                  <a:cubicBezTo>
                    <a:pt x="151354" y="694802"/>
                    <a:pt x="160424" y="689364"/>
                    <a:pt x="168783" y="683394"/>
                  </a:cubicBezTo>
                  <a:cubicBezTo>
                    <a:pt x="199150" y="661703"/>
                    <a:pt x="218095" y="646299"/>
                    <a:pt x="255410" y="640080"/>
                  </a:cubicBezTo>
                  <a:lnTo>
                    <a:pt x="313162" y="630455"/>
                  </a:lnTo>
                  <a:cubicBezTo>
                    <a:pt x="322787" y="632059"/>
                    <a:pt x="332512" y="633150"/>
                    <a:pt x="342037" y="635267"/>
                  </a:cubicBezTo>
                  <a:cubicBezTo>
                    <a:pt x="346989" y="636367"/>
                    <a:pt x="351500" y="639085"/>
                    <a:pt x="356475" y="640080"/>
                  </a:cubicBezTo>
                  <a:cubicBezTo>
                    <a:pt x="367598" y="642305"/>
                    <a:pt x="378934" y="643289"/>
                    <a:pt x="390164" y="644893"/>
                  </a:cubicBezTo>
                  <a:cubicBezTo>
                    <a:pt x="410123" y="658199"/>
                    <a:pt x="405816" y="656189"/>
                    <a:pt x="433477" y="668956"/>
                  </a:cubicBezTo>
                  <a:cubicBezTo>
                    <a:pt x="444570" y="674076"/>
                    <a:pt x="456613" y="677238"/>
                    <a:pt x="467166" y="683394"/>
                  </a:cubicBezTo>
                  <a:cubicBezTo>
                    <a:pt x="476039" y="688570"/>
                    <a:pt x="482922" y="696602"/>
                    <a:pt x="491229" y="702644"/>
                  </a:cubicBezTo>
                  <a:cubicBezTo>
                    <a:pt x="500585" y="709448"/>
                    <a:pt x="511925" y="713715"/>
                    <a:pt x="520105" y="721895"/>
                  </a:cubicBezTo>
                  <a:cubicBezTo>
                    <a:pt x="543502" y="745292"/>
                    <a:pt x="569166" y="778758"/>
                    <a:pt x="587482" y="808522"/>
                  </a:cubicBezTo>
                  <a:cubicBezTo>
                    <a:pt x="594260" y="819537"/>
                    <a:pt x="600078" y="831120"/>
                    <a:pt x="606732" y="842210"/>
                  </a:cubicBezTo>
                  <a:cubicBezTo>
                    <a:pt x="620560" y="865257"/>
                    <a:pt x="619516" y="854621"/>
                    <a:pt x="630795" y="890337"/>
                  </a:cubicBezTo>
                  <a:cubicBezTo>
                    <a:pt x="633627" y="899303"/>
                    <a:pt x="652254" y="975775"/>
                    <a:pt x="654858" y="991402"/>
                  </a:cubicBezTo>
                  <a:cubicBezTo>
                    <a:pt x="657246" y="1005731"/>
                    <a:pt x="658067" y="1020278"/>
                    <a:pt x="659671" y="1034716"/>
                  </a:cubicBezTo>
                  <a:cubicBezTo>
                    <a:pt x="658067" y="1079634"/>
                    <a:pt x="657783" y="1124618"/>
                    <a:pt x="654858" y="1169469"/>
                  </a:cubicBezTo>
                  <a:cubicBezTo>
                    <a:pt x="652967" y="1198461"/>
                    <a:pt x="649651" y="1227381"/>
                    <a:pt x="645233" y="1256097"/>
                  </a:cubicBezTo>
                  <a:cubicBezTo>
                    <a:pt x="643222" y="1269172"/>
                    <a:pt x="639242" y="1281878"/>
                    <a:pt x="635608" y="1294598"/>
                  </a:cubicBezTo>
                  <a:cubicBezTo>
                    <a:pt x="630017" y="1314167"/>
                    <a:pt x="620470" y="1339312"/>
                    <a:pt x="611545" y="1357162"/>
                  </a:cubicBezTo>
                  <a:cubicBezTo>
                    <a:pt x="607362" y="1365528"/>
                    <a:pt x="602296" y="1373442"/>
                    <a:pt x="597107" y="1381225"/>
                  </a:cubicBezTo>
                  <a:cubicBezTo>
                    <a:pt x="592658" y="1387899"/>
                    <a:pt x="587889" y="1394386"/>
                    <a:pt x="582669" y="1400476"/>
                  </a:cubicBezTo>
                  <a:cubicBezTo>
                    <a:pt x="571178" y="1413882"/>
                    <a:pt x="544269" y="1435453"/>
                    <a:pt x="534543" y="1443789"/>
                  </a:cubicBezTo>
                  <a:cubicBezTo>
                    <a:pt x="524918" y="1442185"/>
                    <a:pt x="514838" y="1442312"/>
                    <a:pt x="505667" y="1438977"/>
                  </a:cubicBezTo>
                  <a:cubicBezTo>
                    <a:pt x="496876" y="1435780"/>
                    <a:pt x="489970" y="1428722"/>
                    <a:pt x="481604" y="1424539"/>
                  </a:cubicBezTo>
                  <a:cubicBezTo>
                    <a:pt x="477067" y="1422270"/>
                    <a:pt x="471979" y="1421330"/>
                    <a:pt x="467166" y="1419726"/>
                  </a:cubicBezTo>
                  <a:cubicBezTo>
                    <a:pt x="462353" y="1397267"/>
                    <a:pt x="453047" y="1375316"/>
                    <a:pt x="452728" y="1352349"/>
                  </a:cubicBezTo>
                  <a:cubicBezTo>
                    <a:pt x="451124" y="1236846"/>
                    <a:pt x="451152" y="1121309"/>
                    <a:pt x="447915" y="1005840"/>
                  </a:cubicBezTo>
                  <a:cubicBezTo>
                    <a:pt x="443801" y="859119"/>
                    <a:pt x="448451" y="888198"/>
                    <a:pt x="433477" y="813335"/>
                  </a:cubicBezTo>
                  <a:cubicBezTo>
                    <a:pt x="420666" y="595514"/>
                    <a:pt x="438113" y="835935"/>
                    <a:pt x="419039" y="678581"/>
                  </a:cubicBezTo>
                  <a:cubicBezTo>
                    <a:pt x="414775" y="643400"/>
                    <a:pt x="412722" y="607986"/>
                    <a:pt x="409414" y="572703"/>
                  </a:cubicBezTo>
                  <a:cubicBezTo>
                    <a:pt x="407909" y="556651"/>
                    <a:pt x="404602" y="524577"/>
                    <a:pt x="404602" y="524577"/>
                  </a:cubicBezTo>
                  <a:cubicBezTo>
                    <a:pt x="401393" y="460409"/>
                    <a:pt x="397269" y="396280"/>
                    <a:pt x="394976" y="332072"/>
                  </a:cubicBezTo>
                  <a:cubicBezTo>
                    <a:pt x="393372" y="287154"/>
                    <a:pt x="392590" y="242199"/>
                    <a:pt x="390164" y="197318"/>
                  </a:cubicBezTo>
                  <a:cubicBezTo>
                    <a:pt x="389380" y="182812"/>
                    <a:pt x="386465" y="168488"/>
                    <a:pt x="385351" y="154004"/>
                  </a:cubicBezTo>
                  <a:cubicBezTo>
                    <a:pt x="383256" y="126766"/>
                    <a:pt x="382807" y="99413"/>
                    <a:pt x="380538" y="72189"/>
                  </a:cubicBezTo>
                  <a:cubicBezTo>
                    <a:pt x="379596" y="60885"/>
                    <a:pt x="377225" y="49745"/>
                    <a:pt x="375726" y="38501"/>
                  </a:cubicBezTo>
                  <a:cubicBezTo>
                    <a:pt x="374017" y="25681"/>
                    <a:pt x="372200" y="12869"/>
                    <a:pt x="370913" y="0"/>
                  </a:cubicBez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1">
  <p:cSld name="ONE_COLUMN_TEXT_2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7140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6" name="Google Shape;186;p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49164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💡"/>
              <a:defRPr/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 rtl="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187" name="Google Shape;18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8" name="Google Shape;188;p9"/>
          <p:cNvSpPr/>
          <p:nvPr/>
        </p:nvSpPr>
        <p:spPr>
          <a:xfrm rot="10800000">
            <a:off x="1722418" y="510692"/>
            <a:ext cx="156600" cy="99000"/>
          </a:xfrm>
          <a:prstGeom prst="pie">
            <a:avLst>
              <a:gd name="adj1" fmla="val 0"/>
              <a:gd name="adj2" fmla="val 10709559"/>
            </a:avLst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9"/>
          <p:cNvSpPr/>
          <p:nvPr/>
        </p:nvSpPr>
        <p:spPr>
          <a:xfrm rot="5400000">
            <a:off x="1771949" y="474932"/>
            <a:ext cx="49500" cy="2283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9"/>
          <p:cNvSpPr/>
          <p:nvPr/>
        </p:nvSpPr>
        <p:spPr>
          <a:xfrm rot="5400000">
            <a:off x="1779022" y="519727"/>
            <a:ext cx="41400" cy="2448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9"/>
          <p:cNvSpPr/>
          <p:nvPr/>
        </p:nvSpPr>
        <p:spPr>
          <a:xfrm rot="5400000">
            <a:off x="1779348" y="568991"/>
            <a:ext cx="41400" cy="2448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2" name="Google Shape;192;p9"/>
          <p:cNvCxnSpPr>
            <a:endCxn id="188" idx="1"/>
          </p:cNvCxnSpPr>
          <p:nvPr/>
        </p:nvCxnSpPr>
        <p:spPr>
          <a:xfrm flipH="1">
            <a:off x="1800718" y="13892"/>
            <a:ext cx="5400" cy="496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3" name="Google Shape;193;p9"/>
          <p:cNvCxnSpPr/>
          <p:nvPr/>
        </p:nvCxnSpPr>
        <p:spPr>
          <a:xfrm rot="10800000">
            <a:off x="2325075" y="1093527"/>
            <a:ext cx="184200" cy="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94" name="Google Shape;194;p9"/>
          <p:cNvCxnSpPr/>
          <p:nvPr/>
        </p:nvCxnSpPr>
        <p:spPr>
          <a:xfrm rot="10800000">
            <a:off x="2327975" y="1246714"/>
            <a:ext cx="217200" cy="579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95" name="Google Shape;195;p9"/>
          <p:cNvCxnSpPr/>
          <p:nvPr/>
        </p:nvCxnSpPr>
        <p:spPr>
          <a:xfrm rot="10800000">
            <a:off x="2250737" y="1413938"/>
            <a:ext cx="233700" cy="1569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96" name="Google Shape;196;p9"/>
          <p:cNvCxnSpPr/>
          <p:nvPr/>
        </p:nvCxnSpPr>
        <p:spPr>
          <a:xfrm rot="10800000">
            <a:off x="2128646" y="1541614"/>
            <a:ext cx="167700" cy="2700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97" name="Google Shape;197;p9"/>
          <p:cNvCxnSpPr/>
          <p:nvPr/>
        </p:nvCxnSpPr>
        <p:spPr>
          <a:xfrm rot="10800000">
            <a:off x="1829076" y="1673525"/>
            <a:ext cx="0" cy="1929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198" name="Google Shape;198;p9"/>
          <p:cNvCxnSpPr/>
          <p:nvPr/>
        </p:nvCxnSpPr>
        <p:spPr>
          <a:xfrm rot="10800000">
            <a:off x="1983561" y="1655929"/>
            <a:ext cx="52200" cy="159600"/>
          </a:xfrm>
          <a:prstGeom prst="straightConnector1">
            <a:avLst/>
          </a:prstGeom>
          <a:noFill/>
          <a:ln w="1905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grpSp>
        <p:nvGrpSpPr>
          <p:cNvPr id="199" name="Google Shape;199;p9"/>
          <p:cNvGrpSpPr/>
          <p:nvPr/>
        </p:nvGrpSpPr>
        <p:grpSpPr>
          <a:xfrm flipH="1">
            <a:off x="1065334" y="1075103"/>
            <a:ext cx="561046" cy="721426"/>
            <a:chOff x="3523532" y="4398405"/>
            <a:chExt cx="1733763" cy="2233518"/>
          </a:xfrm>
        </p:grpSpPr>
        <p:cxnSp>
          <p:nvCxnSpPr>
            <p:cNvPr id="200" name="Google Shape;200;p9"/>
            <p:cNvCxnSpPr/>
            <p:nvPr/>
          </p:nvCxnSpPr>
          <p:spPr>
            <a:xfrm rot="10800000">
              <a:off x="4578136" y="4398405"/>
              <a:ext cx="568200" cy="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01" name="Google Shape;201;p9"/>
            <p:cNvCxnSpPr/>
            <p:nvPr/>
          </p:nvCxnSpPr>
          <p:spPr>
            <a:xfrm rot="10800000">
              <a:off x="4585295" y="4877704"/>
              <a:ext cx="672000" cy="17370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02" name="Google Shape;202;p9"/>
            <p:cNvCxnSpPr/>
            <p:nvPr/>
          </p:nvCxnSpPr>
          <p:spPr>
            <a:xfrm rot="10800000">
              <a:off x="4348970" y="5384470"/>
              <a:ext cx="720600" cy="49050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03" name="Google Shape;203;p9"/>
            <p:cNvCxnSpPr/>
            <p:nvPr/>
          </p:nvCxnSpPr>
          <p:spPr>
            <a:xfrm rot="10800000">
              <a:off x="3969530" y="5788212"/>
              <a:ext cx="518700" cy="83160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04" name="Google Shape;204;p9"/>
            <p:cNvCxnSpPr/>
            <p:nvPr/>
          </p:nvCxnSpPr>
          <p:spPr>
            <a:xfrm rot="10800000">
              <a:off x="3523532" y="6135423"/>
              <a:ext cx="159300" cy="496500"/>
            </a:xfrm>
            <a:prstGeom prst="straightConnector1">
              <a:avLst/>
            </a:prstGeom>
            <a:noFill/>
            <a:ln w="1905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</p:grpSp>
      <p:pic>
        <p:nvPicPr>
          <p:cNvPr id="205" name="Google Shape;205;p9" descr="Imagen que contiene crema, rosquilla, postre, cubier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52123" y="622665"/>
            <a:ext cx="928548" cy="940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ONE_COLUMN_TEXT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"/>
          <p:cNvSpPr txBox="1">
            <a:spLocks noGrp="1"/>
          </p:cNvSpPr>
          <p:nvPr>
            <p:ph type="title"/>
          </p:nvPr>
        </p:nvSpPr>
        <p:spPr>
          <a:xfrm>
            <a:off x="2597700" y="555600"/>
            <a:ext cx="62049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0"/>
          <p:cNvSpPr txBox="1">
            <a:spLocks noGrp="1"/>
          </p:cNvSpPr>
          <p:nvPr>
            <p:ph type="body" idx="1"/>
          </p:nvPr>
        </p:nvSpPr>
        <p:spPr>
          <a:xfrm>
            <a:off x="2597700" y="1389600"/>
            <a:ext cx="62049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💡"/>
              <a:defRPr/>
            </a:lvl1pPr>
            <a:lvl2pPr marL="914400" lvl="1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2pPr>
            <a:lvl3pPr marL="1371600" lvl="2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3pPr>
            <a:lvl4pPr marL="1828800" lvl="3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4pPr>
            <a:lvl5pPr marL="2286000" lvl="4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5pPr>
            <a:lvl6pPr marL="2743200" lvl="5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6pPr>
            <a:lvl7pPr marL="3200400" lvl="6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7pPr>
            <a:lvl8pPr marL="3657600" lvl="7" indent="-355600" rtl="0">
              <a:spcBef>
                <a:spcPts val="1600"/>
              </a:spcBef>
              <a:spcAft>
                <a:spcPts val="0"/>
              </a:spcAft>
              <a:buSzPts val="2000"/>
              <a:buChar char="💡"/>
              <a:defRPr/>
            </a:lvl8pPr>
            <a:lvl9pPr marL="4114800" lvl="8" indent="-355600" rtl="0">
              <a:spcBef>
                <a:spcPts val="1600"/>
              </a:spcBef>
              <a:spcAft>
                <a:spcPts val="1600"/>
              </a:spcAft>
              <a:buSzPts val="2000"/>
              <a:buChar char="💡"/>
              <a:defRPr/>
            </a:lvl9pPr>
          </a:lstStyle>
          <a:p>
            <a:endParaRPr/>
          </a:p>
        </p:txBody>
      </p:sp>
      <p:sp>
        <p:nvSpPr>
          <p:cNvPr id="209" name="Google Shape;20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0" name="Google Shape;210;p10"/>
          <p:cNvSpPr/>
          <p:nvPr/>
        </p:nvSpPr>
        <p:spPr>
          <a:xfrm rot="10800000">
            <a:off x="973702" y="1280700"/>
            <a:ext cx="170700" cy="108000"/>
          </a:xfrm>
          <a:prstGeom prst="pie">
            <a:avLst>
              <a:gd name="adj1" fmla="val 0"/>
              <a:gd name="adj2" fmla="val 10709559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0"/>
          <p:cNvSpPr/>
          <p:nvPr/>
        </p:nvSpPr>
        <p:spPr>
          <a:xfrm rot="5400000">
            <a:off x="1027728" y="1241937"/>
            <a:ext cx="54000" cy="248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0"/>
          <p:cNvSpPr/>
          <p:nvPr/>
        </p:nvSpPr>
        <p:spPr>
          <a:xfrm rot="5400000">
            <a:off x="1035508" y="1290634"/>
            <a:ext cx="45000" cy="266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10"/>
          <p:cNvSpPr/>
          <p:nvPr/>
        </p:nvSpPr>
        <p:spPr>
          <a:xfrm rot="5400000">
            <a:off x="1035864" y="1344301"/>
            <a:ext cx="45000" cy="266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4" name="Google Shape;214;p10"/>
          <p:cNvCxnSpPr>
            <a:endCxn id="210" idx="1"/>
          </p:cNvCxnSpPr>
          <p:nvPr/>
        </p:nvCxnSpPr>
        <p:spPr>
          <a:xfrm flipH="1">
            <a:off x="1059052" y="0"/>
            <a:ext cx="9000" cy="12807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5" name="Google Shape;215;p10"/>
          <p:cNvCxnSpPr/>
          <p:nvPr/>
        </p:nvCxnSpPr>
        <p:spPr>
          <a:xfrm rot="10800000">
            <a:off x="1630282" y="1915775"/>
            <a:ext cx="200700" cy="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16" name="Google Shape;216;p10"/>
          <p:cNvCxnSpPr/>
          <p:nvPr/>
        </p:nvCxnSpPr>
        <p:spPr>
          <a:xfrm rot="10800000">
            <a:off x="1633391" y="2082727"/>
            <a:ext cx="236700" cy="63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17" name="Google Shape;217;p10"/>
          <p:cNvCxnSpPr/>
          <p:nvPr/>
        </p:nvCxnSpPr>
        <p:spPr>
          <a:xfrm rot="10800000">
            <a:off x="1549225" y="2264743"/>
            <a:ext cx="254700" cy="171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18" name="Google Shape;218;p10"/>
          <p:cNvCxnSpPr/>
          <p:nvPr/>
        </p:nvCxnSpPr>
        <p:spPr>
          <a:xfrm rot="10800000">
            <a:off x="1416325" y="2404036"/>
            <a:ext cx="182700" cy="294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19" name="Google Shape;219;p10"/>
          <p:cNvCxnSpPr/>
          <p:nvPr/>
        </p:nvCxnSpPr>
        <p:spPr>
          <a:xfrm rot="10800000">
            <a:off x="1089997" y="2547745"/>
            <a:ext cx="0" cy="210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20" name="Google Shape;220;p10"/>
          <p:cNvCxnSpPr/>
          <p:nvPr/>
        </p:nvCxnSpPr>
        <p:spPr>
          <a:xfrm rot="10800000">
            <a:off x="1258152" y="2528301"/>
            <a:ext cx="57000" cy="174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grpSp>
        <p:nvGrpSpPr>
          <p:cNvPr id="221" name="Google Shape;221;p10"/>
          <p:cNvGrpSpPr/>
          <p:nvPr/>
        </p:nvGrpSpPr>
        <p:grpSpPr>
          <a:xfrm flipH="1">
            <a:off x="258102" y="1895854"/>
            <a:ext cx="611151" cy="785975"/>
            <a:chOff x="3523532" y="4398405"/>
            <a:chExt cx="1733763" cy="2233518"/>
          </a:xfrm>
        </p:grpSpPr>
        <p:cxnSp>
          <p:nvCxnSpPr>
            <p:cNvPr id="222" name="Google Shape;222;p10"/>
            <p:cNvCxnSpPr/>
            <p:nvPr/>
          </p:nvCxnSpPr>
          <p:spPr>
            <a:xfrm rot="10800000">
              <a:off x="4578136" y="4398405"/>
              <a:ext cx="568200" cy="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23" name="Google Shape;223;p10"/>
            <p:cNvCxnSpPr/>
            <p:nvPr/>
          </p:nvCxnSpPr>
          <p:spPr>
            <a:xfrm rot="10800000">
              <a:off x="4585295" y="4877704"/>
              <a:ext cx="672000" cy="1737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24" name="Google Shape;224;p10"/>
            <p:cNvCxnSpPr/>
            <p:nvPr/>
          </p:nvCxnSpPr>
          <p:spPr>
            <a:xfrm rot="10800000">
              <a:off x="4348970" y="5384470"/>
              <a:ext cx="720600" cy="4905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25" name="Google Shape;225;p10"/>
            <p:cNvCxnSpPr/>
            <p:nvPr/>
          </p:nvCxnSpPr>
          <p:spPr>
            <a:xfrm rot="10800000">
              <a:off x="3969530" y="5788212"/>
              <a:ext cx="518700" cy="8316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26" name="Google Shape;226;p10"/>
            <p:cNvCxnSpPr/>
            <p:nvPr/>
          </p:nvCxnSpPr>
          <p:spPr>
            <a:xfrm rot="10800000">
              <a:off x="3523532" y="6135423"/>
              <a:ext cx="159300" cy="4965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</p:grpSp>
      <p:pic>
        <p:nvPicPr>
          <p:cNvPr id="227" name="Google Shape;227;p10" descr="Imagen que contiene crema, rosquilla, postre, cubier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0420" y="1402833"/>
            <a:ext cx="1011529" cy="1024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398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0" name="Google Shape;23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31" name="Google Shape;231;p11"/>
          <p:cNvSpPr/>
          <p:nvPr/>
        </p:nvSpPr>
        <p:spPr>
          <a:xfrm rot="10800000">
            <a:off x="7756202" y="1280700"/>
            <a:ext cx="170700" cy="108000"/>
          </a:xfrm>
          <a:prstGeom prst="pie">
            <a:avLst>
              <a:gd name="adj1" fmla="val 0"/>
              <a:gd name="adj2" fmla="val 10709559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1"/>
          <p:cNvSpPr/>
          <p:nvPr/>
        </p:nvSpPr>
        <p:spPr>
          <a:xfrm rot="5400000">
            <a:off x="7810228" y="1241937"/>
            <a:ext cx="54000" cy="248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11"/>
          <p:cNvSpPr/>
          <p:nvPr/>
        </p:nvSpPr>
        <p:spPr>
          <a:xfrm rot="5400000">
            <a:off x="7818008" y="1290634"/>
            <a:ext cx="45000" cy="266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1"/>
          <p:cNvSpPr/>
          <p:nvPr/>
        </p:nvSpPr>
        <p:spPr>
          <a:xfrm rot="5400000">
            <a:off x="7818364" y="1344301"/>
            <a:ext cx="45000" cy="26670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5" name="Google Shape;235;p11"/>
          <p:cNvCxnSpPr>
            <a:endCxn id="231" idx="1"/>
          </p:cNvCxnSpPr>
          <p:nvPr/>
        </p:nvCxnSpPr>
        <p:spPr>
          <a:xfrm flipH="1">
            <a:off x="7841552" y="0"/>
            <a:ext cx="9000" cy="12807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36" name="Google Shape;236;p11"/>
          <p:cNvCxnSpPr/>
          <p:nvPr/>
        </p:nvCxnSpPr>
        <p:spPr>
          <a:xfrm rot="10800000">
            <a:off x="8412782" y="1915775"/>
            <a:ext cx="200700" cy="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37" name="Google Shape;237;p11"/>
          <p:cNvCxnSpPr/>
          <p:nvPr/>
        </p:nvCxnSpPr>
        <p:spPr>
          <a:xfrm rot="10800000">
            <a:off x="8415891" y="2082727"/>
            <a:ext cx="236700" cy="63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38" name="Google Shape;238;p11"/>
          <p:cNvCxnSpPr/>
          <p:nvPr/>
        </p:nvCxnSpPr>
        <p:spPr>
          <a:xfrm rot="10800000">
            <a:off x="8331725" y="2264743"/>
            <a:ext cx="254700" cy="171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39" name="Google Shape;239;p11"/>
          <p:cNvCxnSpPr/>
          <p:nvPr/>
        </p:nvCxnSpPr>
        <p:spPr>
          <a:xfrm rot="10800000">
            <a:off x="8198825" y="2404036"/>
            <a:ext cx="182700" cy="294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40" name="Google Shape;240;p11"/>
          <p:cNvCxnSpPr/>
          <p:nvPr/>
        </p:nvCxnSpPr>
        <p:spPr>
          <a:xfrm rot="10800000">
            <a:off x="7872497" y="2547745"/>
            <a:ext cx="0" cy="210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cxnSp>
        <p:nvCxnSpPr>
          <p:cNvPr id="241" name="Google Shape;241;p11"/>
          <p:cNvCxnSpPr/>
          <p:nvPr/>
        </p:nvCxnSpPr>
        <p:spPr>
          <a:xfrm rot="10800000">
            <a:off x="8040652" y="2528301"/>
            <a:ext cx="57000" cy="174000"/>
          </a:xfrm>
          <a:prstGeom prst="straightConnector1">
            <a:avLst/>
          </a:prstGeom>
          <a:noFill/>
          <a:ln w="38100" cap="rnd" cmpd="sng">
            <a:solidFill>
              <a:srgbClr val="FFFFFF"/>
            </a:solidFill>
            <a:prstDash val="solid"/>
            <a:bevel/>
            <a:headEnd type="none" w="sm" len="sm"/>
            <a:tailEnd type="none" w="sm" len="sm"/>
          </a:ln>
        </p:spPr>
      </p:cxnSp>
      <p:grpSp>
        <p:nvGrpSpPr>
          <p:cNvPr id="242" name="Google Shape;242;p11"/>
          <p:cNvGrpSpPr/>
          <p:nvPr/>
        </p:nvGrpSpPr>
        <p:grpSpPr>
          <a:xfrm flipH="1">
            <a:off x="7040602" y="1895854"/>
            <a:ext cx="611151" cy="785975"/>
            <a:chOff x="3523532" y="4398405"/>
            <a:chExt cx="1733763" cy="2233518"/>
          </a:xfrm>
        </p:grpSpPr>
        <p:cxnSp>
          <p:nvCxnSpPr>
            <p:cNvPr id="243" name="Google Shape;243;p11"/>
            <p:cNvCxnSpPr/>
            <p:nvPr/>
          </p:nvCxnSpPr>
          <p:spPr>
            <a:xfrm rot="10800000">
              <a:off x="4578136" y="4398405"/>
              <a:ext cx="568200" cy="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44" name="Google Shape;244;p11"/>
            <p:cNvCxnSpPr/>
            <p:nvPr/>
          </p:nvCxnSpPr>
          <p:spPr>
            <a:xfrm rot="10800000">
              <a:off x="4585295" y="4877704"/>
              <a:ext cx="672000" cy="1737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45" name="Google Shape;245;p11"/>
            <p:cNvCxnSpPr/>
            <p:nvPr/>
          </p:nvCxnSpPr>
          <p:spPr>
            <a:xfrm rot="10800000">
              <a:off x="4348970" y="5384470"/>
              <a:ext cx="720600" cy="4905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46" name="Google Shape;246;p11"/>
            <p:cNvCxnSpPr/>
            <p:nvPr/>
          </p:nvCxnSpPr>
          <p:spPr>
            <a:xfrm rot="10800000">
              <a:off x="3969530" y="5788212"/>
              <a:ext cx="518700" cy="8316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  <p:cxnSp>
          <p:nvCxnSpPr>
            <p:cNvPr id="247" name="Google Shape;247;p11"/>
            <p:cNvCxnSpPr/>
            <p:nvPr/>
          </p:nvCxnSpPr>
          <p:spPr>
            <a:xfrm rot="10800000">
              <a:off x="3523532" y="6135423"/>
              <a:ext cx="159300" cy="496500"/>
            </a:xfrm>
            <a:prstGeom prst="straightConnector1">
              <a:avLst/>
            </a:prstGeom>
            <a:noFill/>
            <a:ln w="38100" cap="rnd" cmpd="sng">
              <a:solidFill>
                <a:srgbClr val="FFFFFF"/>
              </a:solidFill>
              <a:prstDash val="solid"/>
              <a:bevel/>
              <a:headEnd type="none" w="sm" len="sm"/>
              <a:tailEnd type="none" w="sm" len="sm"/>
            </a:ln>
          </p:spPr>
        </p:cxnSp>
      </p:grpSp>
      <p:pic>
        <p:nvPicPr>
          <p:cNvPr id="248" name="Google Shape;248;p11" descr="Imagen que contiene crema, rosquilla, postre, cubierto&#10;&#10;Descripción generada automáticamen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52920" y="1402833"/>
            <a:ext cx="1011529" cy="1024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4C4C4C"/>
            </a:gs>
            <a:gs pos="50000">
              <a:srgbClr val="292929"/>
            </a:gs>
            <a:gs pos="100000">
              <a:srgbClr val="0000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ue Ellen Francisco"/>
              <a:buNone/>
              <a:defRPr sz="480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ue Ellen Francisco"/>
              <a:buNone/>
              <a:defRPr sz="480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ue Ellen Francisco"/>
              <a:buNone/>
              <a:defRPr sz="480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ue Ellen Francisco"/>
              <a:buNone/>
              <a:defRPr sz="480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ue Ellen Francisco"/>
              <a:buNone/>
              <a:defRPr sz="480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ue Ellen Francisco"/>
              <a:buNone/>
              <a:defRPr sz="480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ue Ellen Francisco"/>
              <a:buNone/>
              <a:defRPr sz="480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ue Ellen Francisco"/>
              <a:buNone/>
              <a:defRPr sz="480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Sue Ellen Francisco"/>
              <a:buNone/>
              <a:defRPr sz="4800">
                <a:solidFill>
                  <a:srgbClr val="FFFFFF"/>
                </a:solidFill>
                <a:latin typeface="Sue Ellen Francisco"/>
                <a:ea typeface="Sue Ellen Francisco"/>
                <a:cs typeface="Sue Ellen Francisco"/>
                <a:sym typeface="Sue Ellen Francis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40025"/>
            <a:ext cx="8520600" cy="3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uli"/>
              <a:buChar char="💡"/>
              <a:defRPr sz="2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55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uli"/>
              <a:buChar char="💡"/>
              <a:defRPr sz="2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55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uli"/>
              <a:buChar char="💡"/>
              <a:defRPr sz="2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55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uli"/>
              <a:buChar char="💡"/>
              <a:defRPr sz="2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55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uli"/>
              <a:buChar char="💡"/>
              <a:defRPr sz="2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55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uli"/>
              <a:buChar char="💡"/>
              <a:defRPr sz="2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55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uli"/>
              <a:buChar char="💡"/>
              <a:defRPr sz="2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55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uli"/>
              <a:buChar char="💡"/>
              <a:defRPr sz="2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556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000"/>
              <a:buFont typeface="Muli"/>
              <a:buChar char="💡"/>
              <a:defRPr sz="2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679350" y="473522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100">
              <a:solidFill>
                <a:srgbClr val="FFFFFF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>
            <a:spLocks noGrp="1"/>
          </p:cNvSpPr>
          <p:nvPr>
            <p:ph type="ctrTitle"/>
          </p:nvPr>
        </p:nvSpPr>
        <p:spPr>
          <a:xfrm>
            <a:off x="3851564" y="880431"/>
            <a:ext cx="5089873" cy="24238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/>
              <a:t>UTS TESTING DAN QA </a:t>
            </a:r>
            <a:r>
              <a:rPr lang="en-US" sz="36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PERANGKAT LUNAK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err="1" smtClean="0">
                <a:latin typeface="Bahnschrift Condensed" panose="020B0502040204020203" pitchFamily="34" charset="0"/>
              </a:rPr>
              <a:t>Annisa</a:t>
            </a:r>
            <a:r>
              <a:rPr lang="en-US" sz="3600" dirty="0" smtClean="0">
                <a:latin typeface="Bahnschrift Condensed" panose="020B0502040204020203" pitchFamily="34" charset="0"/>
              </a:rPr>
              <a:t> </a:t>
            </a:r>
            <a:r>
              <a:rPr lang="en-US" sz="3600" dirty="0" err="1" smtClean="0">
                <a:latin typeface="Bahnschrift Condensed" panose="020B0502040204020203" pitchFamily="34" charset="0"/>
              </a:rPr>
              <a:t>Ayuningtyas</a:t>
            </a:r>
            <a:r>
              <a:rPr lang="en-US" sz="3600" dirty="0">
                <a:latin typeface="Bahnschrift Condensed" panose="020B0502040204020203" pitchFamily="34" charset="0"/>
              </a:rPr>
              <a:t> </a:t>
            </a:r>
            <a:r>
              <a:rPr lang="en-US" sz="3600" dirty="0" smtClean="0">
                <a:latin typeface="Bahnschrift Condensed" panose="020B0502040204020203" pitchFamily="34" charset="0"/>
              </a:rPr>
              <a:t>– 201011401043 – 07 TPLE 009</a:t>
            </a:r>
            <a:endParaRPr sz="3600" dirty="0">
              <a:latin typeface="Bahnschrift Condensed" panose="020B050204020402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2" name="Google Shape;682;p32"/>
          <p:cNvGrpSpPr/>
          <p:nvPr/>
        </p:nvGrpSpPr>
        <p:grpSpPr>
          <a:xfrm>
            <a:off x="4904087" y="1353794"/>
            <a:ext cx="3502880" cy="2928967"/>
            <a:chOff x="1295330" y="1868507"/>
            <a:chExt cx="4365503" cy="3647530"/>
          </a:xfrm>
        </p:grpSpPr>
        <p:grpSp>
          <p:nvGrpSpPr>
            <p:cNvPr id="683" name="Google Shape;683;p32"/>
            <p:cNvGrpSpPr/>
            <p:nvPr/>
          </p:nvGrpSpPr>
          <p:grpSpPr>
            <a:xfrm>
              <a:off x="1295330" y="1868507"/>
              <a:ext cx="4365503" cy="3647530"/>
              <a:chOff x="6679223" y="1947864"/>
              <a:chExt cx="3956410" cy="3325308"/>
            </a:xfrm>
          </p:grpSpPr>
          <p:grpSp>
            <p:nvGrpSpPr>
              <p:cNvPr id="684" name="Google Shape;684;p32"/>
              <p:cNvGrpSpPr/>
              <p:nvPr/>
            </p:nvGrpSpPr>
            <p:grpSpPr>
              <a:xfrm>
                <a:off x="7996402" y="4725653"/>
                <a:ext cx="1328920" cy="547519"/>
                <a:chOff x="7059929" y="5060917"/>
                <a:chExt cx="1328920" cy="547519"/>
              </a:xfrm>
            </p:grpSpPr>
            <p:sp>
              <p:nvSpPr>
                <p:cNvPr id="685" name="Google Shape;685;p32"/>
                <p:cNvSpPr/>
                <p:nvPr/>
              </p:nvSpPr>
              <p:spPr>
                <a:xfrm rot="10800000">
                  <a:off x="7059929" y="5578436"/>
                  <a:ext cx="1322100" cy="30000"/>
                </a:xfrm>
                <a:prstGeom prst="trapezoid">
                  <a:avLst>
                    <a:gd name="adj" fmla="val 142327"/>
                  </a:avLst>
                </a:prstGeom>
                <a:noFill/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63500" sx="102000" sy="102000" algn="ctr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32"/>
                <p:cNvSpPr/>
                <p:nvPr/>
              </p:nvSpPr>
              <p:spPr>
                <a:xfrm>
                  <a:off x="7187465" y="5060917"/>
                  <a:ext cx="1067100" cy="428400"/>
                </a:xfrm>
                <a:prstGeom prst="trapezoid">
                  <a:avLst>
                    <a:gd name="adj" fmla="val 15083"/>
                  </a:avLst>
                </a:prstGeom>
                <a:noFill/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63500" sx="102000" sy="102000" algn="ctr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32"/>
                <p:cNvSpPr/>
                <p:nvPr/>
              </p:nvSpPr>
              <p:spPr>
                <a:xfrm>
                  <a:off x="7066749" y="5488243"/>
                  <a:ext cx="1322100" cy="93600"/>
                </a:xfrm>
                <a:prstGeom prst="trapezoid">
                  <a:avLst>
                    <a:gd name="adj" fmla="val 142327"/>
                  </a:avLst>
                </a:prstGeom>
                <a:noFill/>
                <a:ln w="28575" cap="flat" cmpd="sng">
                  <a:solidFill>
                    <a:srgbClr val="FFFFFF"/>
                  </a:solidFill>
                  <a:prstDash val="solid"/>
                  <a:round/>
                  <a:headEnd type="none" w="sm" len="sm"/>
                  <a:tailEnd type="none" w="sm" len="sm"/>
                </a:ln>
                <a:effectLst>
                  <a:outerShdw blurRad="63500" sx="102000" sy="102000" algn="ctr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88" name="Google Shape;688;p32"/>
              <p:cNvGrpSpPr/>
              <p:nvPr/>
            </p:nvGrpSpPr>
            <p:grpSpPr>
              <a:xfrm>
                <a:off x="6679223" y="1947864"/>
                <a:ext cx="3956410" cy="2777787"/>
                <a:chOff x="5742750" y="2283128"/>
                <a:chExt cx="3956410" cy="2777787"/>
              </a:xfrm>
            </p:grpSpPr>
            <p:sp>
              <p:nvSpPr>
                <p:cNvPr id="689" name="Google Shape;689;p32"/>
                <p:cNvSpPr/>
                <p:nvPr/>
              </p:nvSpPr>
              <p:spPr>
                <a:xfrm>
                  <a:off x="5742760" y="2283128"/>
                  <a:ext cx="3956400" cy="2777700"/>
                </a:xfrm>
                <a:prstGeom prst="roundRect">
                  <a:avLst>
                    <a:gd name="adj" fmla="val 3377"/>
                  </a:avLst>
                </a:prstGeom>
                <a:noFill/>
                <a:ln w="28575" cap="flat" cmpd="sng">
                  <a:solidFill>
                    <a:srgbClr val="FFFFFF"/>
                  </a:solidFill>
                  <a:prstDash val="solid"/>
                  <a:miter lim="800000"/>
                  <a:headEnd type="none" w="sm" len="sm"/>
                  <a:tailEnd type="none" w="sm" len="sm"/>
                </a:ln>
                <a:effectLst>
                  <a:outerShdw blurRad="63500" sx="102000" sy="102000" algn="ctr" rotWithShape="0">
                    <a:srgbClr val="000000">
                      <a:alpha val="40000"/>
                    </a:srgbClr>
                  </a:outerShdw>
                </a:effectLst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32"/>
                <p:cNvSpPr/>
                <p:nvPr/>
              </p:nvSpPr>
              <p:spPr>
                <a:xfrm rot="10800000">
                  <a:off x="5742750" y="4752515"/>
                  <a:ext cx="3956400" cy="308400"/>
                </a:xfrm>
                <a:prstGeom prst="round2SameRect">
                  <a:avLst>
                    <a:gd name="adj1" fmla="val 19571"/>
                    <a:gd name="adj2" fmla="val 0"/>
                  </a:avLst>
                </a:prstGeom>
                <a:noFill/>
                <a:ln w="28575" cap="flat" cmpd="sng">
                  <a:solidFill>
                    <a:srgbClr val="FFFFFF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691" name="Google Shape;691;p32"/>
            <p:cNvSpPr/>
            <p:nvPr/>
          </p:nvSpPr>
          <p:spPr>
            <a:xfrm>
              <a:off x="3370018" y="1929853"/>
              <a:ext cx="108000" cy="108000"/>
            </a:xfrm>
            <a:prstGeom prst="ellipse">
              <a:avLst/>
            </a:prstGeom>
            <a:noFill/>
            <a:ln w="285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74389" y="2535280"/>
            <a:ext cx="4916438" cy="1987152"/>
          </a:xfrm>
        </p:spPr>
        <p:txBody>
          <a:bodyPr/>
          <a:lstStyle/>
          <a:p>
            <a:r>
              <a:rPr lang="en-US" sz="8800" dirty="0" smtClean="0">
                <a:latin typeface="Sue Ellen Francisco" panose="020B0604020202020204" charset="0"/>
              </a:rPr>
              <a:t>“CI/CD”</a:t>
            </a:r>
            <a:r>
              <a:rPr lang="en-US" dirty="0" smtClean="0">
                <a:latin typeface="Sue Ellen Francisco" panose="020B0604020202020204" charset="0"/>
              </a:rPr>
              <a:t>”</a:t>
            </a:r>
            <a:endParaRPr lang="en-US" dirty="0">
              <a:latin typeface="Sue Ellen Francisco" panose="020B0604020202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8"/>
          <p:cNvSpPr txBox="1">
            <a:spLocks noGrp="1"/>
          </p:cNvSpPr>
          <p:nvPr>
            <p:ph type="body" idx="1"/>
          </p:nvPr>
        </p:nvSpPr>
        <p:spPr>
          <a:xfrm>
            <a:off x="348157" y="2169425"/>
            <a:ext cx="8539100" cy="27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  <a:buNone/>
            </a:pPr>
            <a:r>
              <a:rPr lang="en-US" sz="1400" dirty="0"/>
              <a:t>CI/CD (Continuous Integration/Continuous Deployment)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praktik</a:t>
            </a:r>
            <a:r>
              <a:rPr lang="en-US" sz="1400" dirty="0"/>
              <a:t> </a:t>
            </a:r>
            <a:r>
              <a:rPr lang="en-US" sz="1400" dirty="0" err="1"/>
              <a:t>pengembangan</a:t>
            </a:r>
            <a:r>
              <a:rPr lang="en-US" sz="1400" dirty="0"/>
              <a:t> </a:t>
            </a:r>
            <a:r>
              <a:rPr lang="en-US" sz="1400" dirty="0" err="1"/>
              <a:t>perangkat</a:t>
            </a:r>
            <a:r>
              <a:rPr lang="en-US" sz="1400" dirty="0"/>
              <a:t> </a:t>
            </a:r>
            <a:r>
              <a:rPr lang="en-US" sz="1400" dirty="0" err="1"/>
              <a:t>lunak</a:t>
            </a:r>
            <a:r>
              <a:rPr lang="en-US" sz="1400" dirty="0"/>
              <a:t> yang </a:t>
            </a:r>
            <a:r>
              <a:rPr lang="en-US" sz="1400" dirty="0" err="1"/>
              <a:t>berfokus</a:t>
            </a:r>
            <a:r>
              <a:rPr lang="en-US" sz="1400" dirty="0"/>
              <a:t> </a:t>
            </a:r>
            <a:r>
              <a:rPr lang="en-US" sz="1400" dirty="0" err="1"/>
              <a:t>pada</a:t>
            </a:r>
            <a:r>
              <a:rPr lang="en-US" sz="1400" dirty="0"/>
              <a:t> </a:t>
            </a:r>
            <a:r>
              <a:rPr lang="en-US" sz="1400" dirty="0" err="1"/>
              <a:t>otomatisasi</a:t>
            </a:r>
            <a:r>
              <a:rPr lang="en-US" sz="1400" dirty="0"/>
              <a:t> </a:t>
            </a:r>
            <a:r>
              <a:rPr lang="en-US" sz="1400" dirty="0" err="1"/>
              <a:t>pengujian</a:t>
            </a:r>
            <a:r>
              <a:rPr lang="en-US" sz="1400" dirty="0"/>
              <a:t>, </a:t>
            </a:r>
            <a:r>
              <a:rPr lang="en-US" sz="1400" dirty="0" err="1"/>
              <a:t>penggabungan</a:t>
            </a:r>
            <a:r>
              <a:rPr lang="en-US" sz="1400" dirty="0"/>
              <a:t> </a:t>
            </a:r>
            <a:r>
              <a:rPr lang="en-US" sz="1400" dirty="0" err="1"/>
              <a:t>kode</a:t>
            </a:r>
            <a:r>
              <a:rPr lang="en-US" sz="1400" dirty="0"/>
              <a:t>, </a:t>
            </a:r>
            <a:r>
              <a:rPr lang="en-US" sz="1400" dirty="0" err="1"/>
              <a:t>dan</a:t>
            </a:r>
            <a:r>
              <a:rPr lang="en-US" sz="1400" dirty="0"/>
              <a:t> </a:t>
            </a:r>
            <a:r>
              <a:rPr lang="en-US" sz="1400" dirty="0" err="1"/>
              <a:t>penyebaran</a:t>
            </a:r>
            <a:r>
              <a:rPr lang="en-US" sz="1400" dirty="0"/>
              <a:t> </a:t>
            </a:r>
            <a:r>
              <a:rPr lang="en-US" sz="1400" dirty="0" err="1"/>
              <a:t>perangkat</a:t>
            </a:r>
            <a:r>
              <a:rPr lang="en-US" sz="1400" dirty="0"/>
              <a:t> </a:t>
            </a:r>
            <a:r>
              <a:rPr lang="en-US" sz="1400" dirty="0" err="1"/>
              <a:t>lunak</a:t>
            </a:r>
            <a:r>
              <a:rPr lang="en-US" sz="1400" dirty="0" smtClean="0"/>
              <a:t>. </a:t>
            </a:r>
            <a:r>
              <a:rPr lang="en-US" sz="1400" dirty="0"/>
              <a:t>CI </a:t>
            </a:r>
            <a:r>
              <a:rPr lang="en-US" sz="1400" dirty="0" err="1"/>
              <a:t>mengacu</a:t>
            </a:r>
            <a:r>
              <a:rPr lang="en-US" sz="1400" dirty="0"/>
              <a:t> </a:t>
            </a:r>
            <a:r>
              <a:rPr lang="en-US" sz="1400" dirty="0" err="1"/>
              <a:t>pada</a:t>
            </a:r>
            <a:r>
              <a:rPr lang="en-US" sz="1400" dirty="0"/>
              <a:t> </a:t>
            </a:r>
            <a:r>
              <a:rPr lang="en-US" sz="1400" dirty="0" err="1"/>
              <a:t>penggabungan</a:t>
            </a:r>
            <a:r>
              <a:rPr lang="en-US" sz="1400" dirty="0"/>
              <a:t> </a:t>
            </a:r>
            <a:r>
              <a:rPr lang="en-US" sz="1400" dirty="0" err="1"/>
              <a:t>kode</a:t>
            </a:r>
            <a:r>
              <a:rPr lang="en-US" sz="1400" dirty="0"/>
              <a:t> </a:t>
            </a:r>
            <a:r>
              <a:rPr lang="en-US" sz="1400" dirty="0" err="1"/>
              <a:t>secara</a:t>
            </a:r>
            <a:r>
              <a:rPr lang="en-US" sz="1400" dirty="0"/>
              <a:t> </a:t>
            </a:r>
            <a:r>
              <a:rPr lang="en-US" sz="1400" dirty="0" err="1"/>
              <a:t>teratur</a:t>
            </a:r>
            <a:r>
              <a:rPr lang="en-US" sz="1400" dirty="0"/>
              <a:t> </a:t>
            </a:r>
            <a:r>
              <a:rPr lang="en-US" sz="1400" dirty="0" err="1"/>
              <a:t>ke</a:t>
            </a:r>
            <a:r>
              <a:rPr lang="en-US" sz="1400" dirty="0"/>
              <a:t> </a:t>
            </a:r>
            <a:r>
              <a:rPr lang="en-US" sz="1400" dirty="0" err="1"/>
              <a:t>repositori</a:t>
            </a:r>
            <a:r>
              <a:rPr lang="en-US" sz="1400" dirty="0"/>
              <a:t> </a:t>
            </a:r>
            <a:r>
              <a:rPr lang="en-US" sz="1400" dirty="0" err="1"/>
              <a:t>bersama</a:t>
            </a:r>
            <a:r>
              <a:rPr lang="en-US" sz="1400" dirty="0"/>
              <a:t>, </a:t>
            </a:r>
            <a:r>
              <a:rPr lang="en-US" sz="1400" dirty="0" err="1"/>
              <a:t>sementara</a:t>
            </a:r>
            <a:r>
              <a:rPr lang="en-US" sz="1400" dirty="0"/>
              <a:t> CD </a:t>
            </a:r>
            <a:r>
              <a:rPr lang="en-US" sz="1400" dirty="0" err="1"/>
              <a:t>mencakup</a:t>
            </a:r>
            <a:r>
              <a:rPr lang="en-US" sz="1400" dirty="0"/>
              <a:t> </a:t>
            </a:r>
            <a:r>
              <a:rPr lang="en-US" sz="1400" dirty="0" err="1"/>
              <a:t>pengujian</a:t>
            </a:r>
            <a:r>
              <a:rPr lang="en-US" sz="1400" dirty="0"/>
              <a:t> </a:t>
            </a:r>
            <a:r>
              <a:rPr lang="en-US" sz="1400" dirty="0" err="1"/>
              <a:t>otomatis</a:t>
            </a:r>
            <a:r>
              <a:rPr lang="en-US" sz="1400" dirty="0"/>
              <a:t> </a:t>
            </a:r>
            <a:r>
              <a:rPr lang="en-US" sz="1400" dirty="0" err="1"/>
              <a:t>dan</a:t>
            </a:r>
            <a:r>
              <a:rPr lang="en-US" sz="1400" dirty="0"/>
              <a:t> </a:t>
            </a:r>
            <a:r>
              <a:rPr lang="en-US" sz="1400" dirty="0" err="1"/>
              <a:t>penyebaran</a:t>
            </a:r>
            <a:r>
              <a:rPr lang="en-US" sz="1400" dirty="0"/>
              <a:t> </a:t>
            </a:r>
            <a:r>
              <a:rPr lang="en-US" sz="1400" dirty="0" err="1"/>
              <a:t>otomatis</a:t>
            </a:r>
            <a:r>
              <a:rPr lang="en-US" sz="1400" dirty="0"/>
              <a:t> </a:t>
            </a:r>
            <a:r>
              <a:rPr lang="en-US" sz="1400" dirty="0" err="1"/>
              <a:t>ke</a:t>
            </a:r>
            <a:r>
              <a:rPr lang="en-US" sz="1400" dirty="0"/>
              <a:t> </a:t>
            </a:r>
            <a:r>
              <a:rPr lang="en-US" sz="1400" dirty="0" err="1"/>
              <a:t>lingkungan</a:t>
            </a:r>
            <a:r>
              <a:rPr lang="en-US" sz="1400" dirty="0"/>
              <a:t> </a:t>
            </a:r>
            <a:r>
              <a:rPr lang="en-US" sz="1400" dirty="0" err="1"/>
              <a:t>produksi</a:t>
            </a:r>
            <a:r>
              <a:rPr lang="en-US" sz="1400" dirty="0"/>
              <a:t>. </a:t>
            </a:r>
            <a:r>
              <a:rPr lang="en-US" sz="1400" dirty="0" err="1"/>
              <a:t>Tujuannya</a:t>
            </a:r>
            <a:r>
              <a:rPr lang="en-US" sz="1400" dirty="0"/>
              <a:t>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untuk</a:t>
            </a:r>
            <a:r>
              <a:rPr lang="en-US" sz="1400" dirty="0"/>
              <a:t> </a:t>
            </a:r>
            <a:r>
              <a:rPr lang="en-US" sz="1400" dirty="0" err="1"/>
              <a:t>memastikan</a:t>
            </a:r>
            <a:r>
              <a:rPr lang="en-US" sz="1400" dirty="0"/>
              <a:t> </a:t>
            </a:r>
            <a:r>
              <a:rPr lang="en-US" sz="1400" dirty="0" err="1"/>
              <a:t>perangkat</a:t>
            </a:r>
            <a:r>
              <a:rPr lang="en-US" sz="1400" dirty="0"/>
              <a:t> </a:t>
            </a:r>
            <a:r>
              <a:rPr lang="en-US" sz="1400" dirty="0" err="1"/>
              <a:t>lunak</a:t>
            </a:r>
            <a:r>
              <a:rPr lang="en-US" sz="1400" dirty="0"/>
              <a:t> </a:t>
            </a:r>
            <a:r>
              <a:rPr lang="en-US" sz="1400" dirty="0" err="1"/>
              <a:t>dapat</a:t>
            </a:r>
            <a:r>
              <a:rPr lang="en-US" sz="1400" dirty="0"/>
              <a:t> </a:t>
            </a:r>
            <a:r>
              <a:rPr lang="en-US" sz="1400" dirty="0" err="1"/>
              <a:t>dikembangkan</a:t>
            </a:r>
            <a:r>
              <a:rPr lang="en-US" sz="1400" dirty="0"/>
              <a:t> </a:t>
            </a:r>
            <a:r>
              <a:rPr lang="en-US" sz="1400" dirty="0" err="1"/>
              <a:t>dan</a:t>
            </a:r>
            <a:r>
              <a:rPr lang="en-US" sz="1400" dirty="0"/>
              <a:t> </a:t>
            </a:r>
            <a:r>
              <a:rPr lang="en-US" sz="1400" dirty="0" err="1"/>
              <a:t>dideploy</a:t>
            </a:r>
            <a:r>
              <a:rPr lang="en-US" sz="1400" dirty="0"/>
              <a:t> </a:t>
            </a:r>
            <a:r>
              <a:rPr lang="en-US" sz="1400" dirty="0" err="1"/>
              <a:t>dengan</a:t>
            </a:r>
            <a:r>
              <a:rPr lang="en-US" sz="1400" dirty="0"/>
              <a:t> </a:t>
            </a:r>
            <a:r>
              <a:rPr lang="en-US" sz="1400" dirty="0" err="1"/>
              <a:t>cepat</a:t>
            </a:r>
            <a:r>
              <a:rPr lang="en-US" sz="1400" dirty="0"/>
              <a:t>, </a:t>
            </a:r>
            <a:r>
              <a:rPr lang="en-US" sz="1400" dirty="0" err="1"/>
              <a:t>berkualitas</a:t>
            </a:r>
            <a:r>
              <a:rPr lang="en-US" sz="1400" dirty="0"/>
              <a:t>, </a:t>
            </a:r>
            <a:r>
              <a:rPr lang="en-US" sz="1400" dirty="0" err="1"/>
              <a:t>dan</a:t>
            </a:r>
            <a:r>
              <a:rPr lang="en-US" sz="1400" dirty="0"/>
              <a:t> </a:t>
            </a:r>
            <a:r>
              <a:rPr lang="en-US" sz="1400" dirty="0" err="1"/>
              <a:t>secara</a:t>
            </a:r>
            <a:r>
              <a:rPr lang="en-US" sz="1400" dirty="0"/>
              <a:t> </a:t>
            </a:r>
            <a:r>
              <a:rPr lang="en-US" sz="1400" dirty="0" err="1"/>
              <a:t>konsisten</a:t>
            </a:r>
            <a:r>
              <a:rPr lang="en-US" sz="1400" dirty="0"/>
              <a:t>.</a:t>
            </a:r>
            <a:endParaRPr sz="1400" dirty="0"/>
          </a:p>
        </p:txBody>
      </p:sp>
      <p:sp>
        <p:nvSpPr>
          <p:cNvPr id="2" name="Rectangle 1"/>
          <p:cNvSpPr/>
          <p:nvPr/>
        </p:nvSpPr>
        <p:spPr>
          <a:xfrm>
            <a:off x="3065993" y="931962"/>
            <a:ext cx="387798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 err="1" smtClean="0">
                <a:solidFill>
                  <a:schemeClr val="bg1"/>
                </a:solidFill>
                <a:latin typeface="Sue Ellen Francisco" panose="020B0604020202020204" charset="0"/>
              </a:rPr>
              <a:t>Pengertian</a:t>
            </a:r>
            <a:r>
              <a:rPr lang="en-GB" sz="4400" dirty="0" smtClean="0">
                <a:solidFill>
                  <a:schemeClr val="bg1"/>
                </a:solidFill>
                <a:latin typeface="Sue Ellen Francisco" panose="020B0604020202020204" charset="0"/>
              </a:rPr>
              <a:t> CI/CD</a:t>
            </a:r>
            <a:r>
              <a:rPr lang="en-GB" dirty="0" smtClean="0">
                <a:solidFill>
                  <a:schemeClr val="bg1"/>
                </a:solidFill>
                <a:latin typeface="Sue Ellen Francisco" panose="020B0604020202020204" charset="0"/>
              </a:rPr>
              <a:t>	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title"/>
          </p:nvPr>
        </p:nvSpPr>
        <p:spPr>
          <a:xfrm>
            <a:off x="3098627" y="874766"/>
            <a:ext cx="4722263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dirty="0"/>
              <a:t>CI/CD </a:t>
            </a:r>
            <a:r>
              <a:rPr lang="en-US" sz="2800" dirty="0" err="1"/>
              <a:t>kode</a:t>
            </a:r>
            <a:r>
              <a:rPr lang="en-US" sz="2800" dirty="0"/>
              <a:t> </a:t>
            </a:r>
            <a:r>
              <a:rPr lang="en-US" sz="2800" dirty="0" err="1"/>
              <a:t>tersebut</a:t>
            </a:r>
            <a:r>
              <a:rPr lang="en-US" sz="2800" dirty="0"/>
              <a:t> </a:t>
            </a:r>
            <a:r>
              <a:rPr lang="en-US" sz="2800" dirty="0" err="1"/>
              <a:t>menggunakan</a:t>
            </a:r>
            <a:r>
              <a:rPr lang="en-US" sz="2800" dirty="0"/>
              <a:t> </a:t>
            </a:r>
            <a:r>
              <a:rPr lang="en-US" sz="2800" dirty="0" err="1"/>
              <a:t>cirleci</a:t>
            </a:r>
            <a:endParaRPr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1019" y="1876359"/>
            <a:ext cx="5694218" cy="275517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3"/>
          <p:cNvSpPr txBox="1">
            <a:spLocks noGrp="1"/>
          </p:cNvSpPr>
          <p:nvPr>
            <p:ph type="title"/>
          </p:nvPr>
        </p:nvSpPr>
        <p:spPr>
          <a:xfrm>
            <a:off x="3244227" y="295787"/>
            <a:ext cx="4045200" cy="8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800" dirty="0"/>
              <a:t>File </a:t>
            </a:r>
            <a:r>
              <a:rPr lang="en-US" sz="2800" dirty="0" err="1"/>
              <a:t>config</a:t>
            </a:r>
            <a:r>
              <a:rPr lang="en-US" sz="2800" dirty="0"/>
              <a:t>/workflow yang di </a:t>
            </a:r>
            <a:r>
              <a:rPr lang="en-US" sz="2800" dirty="0" err="1"/>
              <a:t>jalankan</a:t>
            </a:r>
            <a:r>
              <a:rPr lang="en-US" sz="2800" dirty="0"/>
              <a:t>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saat</a:t>
            </a:r>
            <a:r>
              <a:rPr lang="en-US" sz="2800" dirty="0"/>
              <a:t> ci/cd </a:t>
            </a:r>
            <a:r>
              <a:rPr lang="en-US" sz="2800" dirty="0" err="1"/>
              <a:t>menggunakan</a:t>
            </a:r>
            <a:r>
              <a:rPr lang="en-US" sz="2800" dirty="0"/>
              <a:t> </a:t>
            </a:r>
            <a:r>
              <a:rPr lang="en-US" sz="2800" dirty="0" err="1"/>
              <a:t>circleci</a:t>
            </a:r>
            <a:endParaRPr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2691" y="1187413"/>
            <a:ext cx="5084618" cy="371016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smtClean="0"/>
              <a:t>REFERENSI</a:t>
            </a:r>
            <a:endParaRPr sz="4800" dirty="0"/>
          </a:p>
        </p:txBody>
      </p:sp>
      <p:sp>
        <p:nvSpPr>
          <p:cNvPr id="666" name="Google Shape;666;p31"/>
          <p:cNvSpPr txBox="1">
            <a:spLocks noGrp="1"/>
          </p:cNvSpPr>
          <p:nvPr>
            <p:ph type="body" idx="1"/>
          </p:nvPr>
        </p:nvSpPr>
        <p:spPr>
          <a:xfrm>
            <a:off x="358653" y="2811865"/>
            <a:ext cx="1634700" cy="14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ID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https://</a:t>
            </a:r>
            <a:r>
              <a:rPr lang="en-ID" dirty="0">
                <a:latin typeface="Sue Ellen Francisco" panose="020B0604020202020204" charset="0"/>
                <a:ea typeface="Barlow Semi Condensed"/>
                <a:cs typeface="Barlow Semi Condensed"/>
                <a:sym typeface="Barlow Semi Condensed"/>
              </a:rPr>
              <a:t>www.dicoding.com/blog/white-box-testing</a:t>
            </a:r>
            <a:r>
              <a:rPr lang="en-ID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/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700" dirty="0" smtClean="0"/>
              <a:t>. </a:t>
            </a:r>
            <a:endParaRPr sz="1700" dirty="0"/>
          </a:p>
        </p:txBody>
      </p:sp>
      <p:sp>
        <p:nvSpPr>
          <p:cNvPr id="667" name="Google Shape;667;p31"/>
          <p:cNvSpPr txBox="1">
            <a:spLocks noGrp="1"/>
          </p:cNvSpPr>
          <p:nvPr>
            <p:ph type="subTitle" idx="2"/>
          </p:nvPr>
        </p:nvSpPr>
        <p:spPr>
          <a:xfrm>
            <a:off x="638663" y="1936600"/>
            <a:ext cx="1634700" cy="4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n-US" sz="1800" dirty="0">
                <a:solidFill>
                  <a:schemeClr val="tx1"/>
                </a:solidFill>
                <a:latin typeface="Sue Ellen Francisco" panose="020B0604020202020204" charset="0"/>
              </a:rPr>
              <a:t>Dicoding.com</a:t>
            </a:r>
          </a:p>
        </p:txBody>
      </p:sp>
      <p:sp>
        <p:nvSpPr>
          <p:cNvPr id="668" name="Google Shape;668;p31"/>
          <p:cNvSpPr txBox="1">
            <a:spLocks noGrp="1"/>
          </p:cNvSpPr>
          <p:nvPr>
            <p:ph type="body" idx="3"/>
          </p:nvPr>
        </p:nvSpPr>
        <p:spPr>
          <a:xfrm>
            <a:off x="1931156" y="2893694"/>
            <a:ext cx="1634700" cy="14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dirty="0">
                <a:latin typeface="Sue Ellen Francisco" panose="020B0604020202020204" charset="0"/>
              </a:rPr>
              <a:t>https://glints.com/id/lowongan/unit-testing-adalah</a:t>
            </a:r>
            <a:r>
              <a:rPr lang="en-ID" sz="1800" dirty="0"/>
              <a:t>/</a:t>
            </a:r>
          </a:p>
        </p:txBody>
      </p:sp>
      <p:sp>
        <p:nvSpPr>
          <p:cNvPr id="669" name="Google Shape;669;p31"/>
          <p:cNvSpPr txBox="1">
            <a:spLocks noGrp="1"/>
          </p:cNvSpPr>
          <p:nvPr>
            <p:ph type="subTitle" idx="4"/>
          </p:nvPr>
        </p:nvSpPr>
        <p:spPr>
          <a:xfrm>
            <a:off x="2323741" y="1806425"/>
            <a:ext cx="2033626" cy="830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/>
            <a:r>
              <a:rPr lang="en-US" sz="1800" dirty="0">
                <a:solidFill>
                  <a:schemeClr val="tx1"/>
                </a:solidFill>
                <a:latin typeface="Sue Ellen Francisco" panose="020B0604020202020204" charset="0"/>
              </a:rPr>
              <a:t>GLINTS.com</a:t>
            </a:r>
          </a:p>
        </p:txBody>
      </p:sp>
      <p:sp>
        <p:nvSpPr>
          <p:cNvPr id="670" name="Google Shape;670;p31"/>
          <p:cNvSpPr txBox="1">
            <a:spLocks noGrp="1"/>
          </p:cNvSpPr>
          <p:nvPr>
            <p:ph type="body" idx="5"/>
          </p:nvPr>
        </p:nvSpPr>
        <p:spPr>
          <a:xfrm>
            <a:off x="3888563" y="2925500"/>
            <a:ext cx="1634700" cy="14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ID" dirty="0">
                <a:latin typeface="Sue Ellen Francisco" panose="020B0604020202020204" charset="0"/>
                <a:ea typeface="Barlow Semi Condensed"/>
                <a:cs typeface="Barlow Semi Condensed"/>
                <a:sym typeface="Barlow Semi Condensed"/>
              </a:rPr>
              <a:t>https://circleci.com/blog/what-is-a-ci-cd-pipeline/</a:t>
            </a:r>
          </a:p>
        </p:txBody>
      </p:sp>
      <p:sp>
        <p:nvSpPr>
          <p:cNvPr id="671" name="Google Shape;671;p31"/>
          <p:cNvSpPr txBox="1">
            <a:spLocks noGrp="1"/>
          </p:cNvSpPr>
          <p:nvPr>
            <p:ph type="subTitle" idx="6"/>
          </p:nvPr>
        </p:nvSpPr>
        <p:spPr>
          <a:xfrm>
            <a:off x="3784358" y="2169999"/>
            <a:ext cx="1738905" cy="5870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-US" sz="1800" dirty="0">
                <a:solidFill>
                  <a:schemeClr val="tx1"/>
                </a:solidFill>
                <a:latin typeface="Sue Ellen Francisco" panose="020B0604020202020204" charset="0"/>
              </a:rPr>
              <a:t>Circleci.com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solidFill>
                <a:srgbClr val="000000"/>
              </a:solidFill>
              <a:latin typeface="Sue Ellen Francisco"/>
              <a:ea typeface="Sue Ellen Francisco"/>
              <a:cs typeface="Sue Ellen Francisco"/>
              <a:sym typeface="Sue Ellen Francisco"/>
            </a:endParaRPr>
          </a:p>
        </p:txBody>
      </p:sp>
      <p:sp>
        <p:nvSpPr>
          <p:cNvPr id="672" name="Google Shape;672;p31"/>
          <p:cNvSpPr txBox="1">
            <a:spLocks noGrp="1"/>
          </p:cNvSpPr>
          <p:nvPr>
            <p:ph type="body" idx="7"/>
          </p:nvPr>
        </p:nvSpPr>
        <p:spPr>
          <a:xfrm>
            <a:off x="5304767" y="2888958"/>
            <a:ext cx="1634700" cy="14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dirty="0">
                <a:latin typeface="Sue Ellen Francisco" panose="020B0604020202020204" charset="0"/>
              </a:rPr>
              <a:t>https://www.spiceworks.com/tech/devops/articles/what-is-ci-cd/</a:t>
            </a:r>
          </a:p>
        </p:txBody>
      </p:sp>
      <p:sp>
        <p:nvSpPr>
          <p:cNvPr id="673" name="Google Shape;673;p31"/>
          <p:cNvSpPr txBox="1">
            <a:spLocks noGrp="1"/>
          </p:cNvSpPr>
          <p:nvPr>
            <p:ph type="subTitle" idx="8"/>
          </p:nvPr>
        </p:nvSpPr>
        <p:spPr>
          <a:xfrm>
            <a:off x="5419062" y="1881299"/>
            <a:ext cx="1634700" cy="4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D" sz="1800" dirty="0">
                <a:solidFill>
                  <a:schemeClr val="tx1"/>
                </a:solidFill>
                <a:latin typeface="Sue Ellen Francisco" panose="020B0604020202020204" charset="0"/>
              </a:rPr>
              <a:t>spiceworks.com</a:t>
            </a:r>
          </a:p>
        </p:txBody>
      </p:sp>
      <p:sp>
        <p:nvSpPr>
          <p:cNvPr id="674" name="Google Shape;674;p31"/>
          <p:cNvSpPr txBox="1">
            <a:spLocks noGrp="1"/>
          </p:cNvSpPr>
          <p:nvPr>
            <p:ph type="body" idx="9"/>
          </p:nvPr>
        </p:nvSpPr>
        <p:spPr>
          <a:xfrm>
            <a:off x="7043678" y="2888958"/>
            <a:ext cx="1634700" cy="14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D" dirty="0">
                <a:solidFill>
                  <a:schemeClr val="bg1"/>
                </a:solidFill>
                <a:latin typeface="Sue Ellen Francisco" panose="020B0604020202020204" charset="0"/>
              </a:rPr>
              <a:t>https://www.dicoding.com/blog/apa-itu-ci-cd/</a:t>
            </a:r>
          </a:p>
          <a:p>
            <a:endParaRPr lang="en-ID" dirty="0">
              <a:solidFill>
                <a:schemeClr val="bg1"/>
              </a:solidFill>
              <a:latin typeface="Sue Ellen Francisco" panose="020B060402020202020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614358" y="2034068"/>
            <a:ext cx="10021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800" b="1" dirty="0">
                <a:solidFill>
                  <a:schemeClr val="tx1"/>
                </a:solidFill>
                <a:latin typeface="Sue Ellen Francisco" panose="020B0604020202020204" charset="0"/>
              </a:rPr>
              <a:t>Dicoding.com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36"/>
          <p:cNvSpPr txBox="1">
            <a:spLocks noGrp="1"/>
          </p:cNvSpPr>
          <p:nvPr>
            <p:ph type="title"/>
          </p:nvPr>
        </p:nvSpPr>
        <p:spPr>
          <a:xfrm>
            <a:off x="311700" y="3030575"/>
            <a:ext cx="85206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0"/>
          <p:cNvSpPr txBox="1">
            <a:spLocks noGrp="1"/>
          </p:cNvSpPr>
          <p:nvPr>
            <p:ph type="title"/>
          </p:nvPr>
        </p:nvSpPr>
        <p:spPr>
          <a:xfrm>
            <a:off x="2116053" y="1637864"/>
            <a:ext cx="5857238" cy="249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 smtClean="0">
                <a:solidFill>
                  <a:srgbClr val="E6BE42"/>
                </a:solidFill>
              </a:rPr>
              <a:t>“White Box</a:t>
            </a:r>
            <a:br>
              <a:rPr lang="en-US" sz="8800" b="1" dirty="0" smtClean="0">
                <a:solidFill>
                  <a:srgbClr val="E6BE42"/>
                </a:solidFill>
              </a:rPr>
            </a:br>
            <a:r>
              <a:rPr lang="en-US" sz="8800" b="1" dirty="0" smtClean="0">
                <a:solidFill>
                  <a:schemeClr val="bg1"/>
                </a:solidFill>
              </a:rPr>
              <a:t>Testing”</a:t>
            </a:r>
            <a:endParaRPr sz="8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1"/>
          <p:cNvSpPr txBox="1">
            <a:spLocks noGrp="1"/>
          </p:cNvSpPr>
          <p:nvPr>
            <p:ph type="title"/>
          </p:nvPr>
        </p:nvSpPr>
        <p:spPr>
          <a:xfrm>
            <a:off x="1658475" y="555600"/>
            <a:ext cx="7144200" cy="124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smtClean="0"/>
              <a:t>.</a:t>
            </a:r>
            <a:endParaRPr dirty="0"/>
          </a:p>
        </p:txBody>
      </p:sp>
      <p:sp>
        <p:nvSpPr>
          <p:cNvPr id="387" name="Google Shape;387;p21"/>
          <p:cNvSpPr txBox="1">
            <a:spLocks noGrp="1"/>
          </p:cNvSpPr>
          <p:nvPr>
            <p:ph type="body" idx="1"/>
          </p:nvPr>
        </p:nvSpPr>
        <p:spPr>
          <a:xfrm>
            <a:off x="3195889" y="354581"/>
            <a:ext cx="5606786" cy="1238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 smtClean="0"/>
              <a:t>Definisi</a:t>
            </a:r>
            <a:endParaRPr lang="en-US" sz="1400" dirty="0" smtClean="0"/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400" dirty="0"/>
              <a:t>White box testing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metode</a:t>
            </a:r>
            <a:r>
              <a:rPr lang="en-US" sz="1400" dirty="0"/>
              <a:t> </a:t>
            </a:r>
            <a:r>
              <a:rPr lang="en-US" sz="1400" dirty="0" err="1"/>
              <a:t>pengujian</a:t>
            </a:r>
            <a:r>
              <a:rPr lang="en-US" sz="1400" dirty="0"/>
              <a:t> </a:t>
            </a:r>
            <a:r>
              <a:rPr lang="en-US" sz="1400" dirty="0" err="1"/>
              <a:t>perangkat</a:t>
            </a:r>
            <a:r>
              <a:rPr lang="en-US" sz="1400" dirty="0"/>
              <a:t> </a:t>
            </a:r>
            <a:r>
              <a:rPr lang="en-US" sz="1400" dirty="0" err="1"/>
              <a:t>lunak</a:t>
            </a:r>
            <a:r>
              <a:rPr lang="en-US" sz="1400" dirty="0"/>
              <a:t> yang </a:t>
            </a:r>
            <a:r>
              <a:rPr lang="en-US" sz="1400" dirty="0" err="1"/>
              <a:t>fokus</a:t>
            </a:r>
            <a:r>
              <a:rPr lang="en-US" sz="1400" dirty="0"/>
              <a:t> </a:t>
            </a:r>
            <a:r>
              <a:rPr lang="en-US" sz="1400" dirty="0" err="1"/>
              <a:t>pada</a:t>
            </a:r>
            <a:r>
              <a:rPr lang="en-US" sz="1400" dirty="0"/>
              <a:t> </a:t>
            </a:r>
            <a:r>
              <a:rPr lang="en-US" sz="1400" dirty="0" err="1"/>
              <a:t>pemeriksaan</a:t>
            </a:r>
            <a:r>
              <a:rPr lang="en-US" sz="1400" dirty="0"/>
              <a:t> </a:t>
            </a:r>
            <a:r>
              <a:rPr lang="en-US" sz="1400" dirty="0" err="1"/>
              <a:t>komponen</a:t>
            </a:r>
            <a:r>
              <a:rPr lang="en-US" sz="1400" dirty="0"/>
              <a:t> internal </a:t>
            </a:r>
            <a:r>
              <a:rPr lang="en-US" sz="1400" dirty="0" err="1"/>
              <a:t>atau</a:t>
            </a:r>
            <a:r>
              <a:rPr lang="en-US" sz="1400" dirty="0"/>
              <a:t> </a:t>
            </a:r>
            <a:r>
              <a:rPr lang="en-US" sz="1400" dirty="0" err="1"/>
              <a:t>struktur</a:t>
            </a:r>
            <a:r>
              <a:rPr lang="en-US" sz="1400" dirty="0"/>
              <a:t> </a:t>
            </a:r>
            <a:r>
              <a:rPr lang="en-US" sz="1400" dirty="0" err="1"/>
              <a:t>kode</a:t>
            </a:r>
            <a:r>
              <a:rPr lang="en-US" sz="1400" dirty="0"/>
              <a:t> </a:t>
            </a:r>
            <a:r>
              <a:rPr lang="en-US" sz="1400" dirty="0" err="1"/>
              <a:t>sumber</a:t>
            </a:r>
            <a:r>
              <a:rPr lang="en-US" sz="1400" dirty="0"/>
              <a:t> </a:t>
            </a:r>
            <a:r>
              <a:rPr lang="en-US" sz="1400" dirty="0" err="1" smtClean="0"/>
              <a:t>aplikasi</a:t>
            </a:r>
            <a:r>
              <a:rPr lang="en-US" sz="1400" dirty="0" smtClean="0"/>
              <a:t>.</a:t>
            </a:r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400" dirty="0" err="1" smtClean="0"/>
              <a:t>Tujuan</a:t>
            </a:r>
            <a:r>
              <a:rPr lang="en-US" sz="1400" dirty="0" smtClean="0"/>
              <a:t> </a:t>
            </a:r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400" dirty="0" err="1"/>
              <a:t>Tujuan</a:t>
            </a:r>
            <a:r>
              <a:rPr lang="en-US" sz="1400" dirty="0"/>
              <a:t> white box testing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menguji</a:t>
            </a:r>
            <a:r>
              <a:rPr lang="en-US" sz="1400" dirty="0"/>
              <a:t> </a:t>
            </a:r>
            <a:r>
              <a:rPr lang="en-US" sz="1400" dirty="0" err="1"/>
              <a:t>komponen</a:t>
            </a:r>
            <a:r>
              <a:rPr lang="en-US" sz="1400" dirty="0"/>
              <a:t> internal </a:t>
            </a:r>
            <a:r>
              <a:rPr lang="en-US" sz="1400" dirty="0" err="1"/>
              <a:t>atau</a:t>
            </a:r>
            <a:r>
              <a:rPr lang="en-US" sz="1400" dirty="0"/>
              <a:t> </a:t>
            </a:r>
            <a:r>
              <a:rPr lang="en-US" sz="1400" dirty="0" err="1"/>
              <a:t>struktur</a:t>
            </a:r>
            <a:r>
              <a:rPr lang="en-US" sz="1400" dirty="0"/>
              <a:t> </a:t>
            </a:r>
            <a:r>
              <a:rPr lang="en-US" sz="1400" dirty="0" err="1"/>
              <a:t>kode</a:t>
            </a:r>
            <a:r>
              <a:rPr lang="en-US" sz="1400" dirty="0"/>
              <a:t> </a:t>
            </a:r>
            <a:r>
              <a:rPr lang="en-US" sz="1400" dirty="0" err="1"/>
              <a:t>sumber</a:t>
            </a:r>
            <a:r>
              <a:rPr lang="en-US" sz="1400" dirty="0"/>
              <a:t> </a:t>
            </a:r>
            <a:r>
              <a:rPr lang="en-US" sz="1400" dirty="0" err="1"/>
              <a:t>aplikasi</a:t>
            </a:r>
            <a:r>
              <a:rPr lang="en-US" sz="1400" dirty="0"/>
              <a:t> </a:t>
            </a:r>
            <a:r>
              <a:rPr lang="en-US" sz="1400" dirty="0" err="1"/>
              <a:t>untuk</a:t>
            </a:r>
            <a:r>
              <a:rPr lang="en-US" sz="1400" dirty="0"/>
              <a:t> </a:t>
            </a:r>
            <a:r>
              <a:rPr lang="en-US" sz="1400" dirty="0" err="1"/>
              <a:t>mengidentifikasi</a:t>
            </a:r>
            <a:r>
              <a:rPr lang="en-US" sz="1400" dirty="0"/>
              <a:t> </a:t>
            </a:r>
            <a:r>
              <a:rPr lang="en-US" sz="1400" dirty="0" err="1"/>
              <a:t>kesalahan</a:t>
            </a:r>
            <a:r>
              <a:rPr lang="en-US" sz="1400" dirty="0"/>
              <a:t>, bug, </a:t>
            </a:r>
            <a:r>
              <a:rPr lang="en-US" sz="1400" dirty="0" err="1"/>
              <a:t>atau</a:t>
            </a:r>
            <a:r>
              <a:rPr lang="en-US" sz="1400" dirty="0"/>
              <a:t> </a:t>
            </a:r>
            <a:r>
              <a:rPr lang="en-US" sz="1400" dirty="0" err="1"/>
              <a:t>masalah</a:t>
            </a:r>
            <a:r>
              <a:rPr lang="en-US" sz="1400" dirty="0"/>
              <a:t> </a:t>
            </a:r>
            <a:r>
              <a:rPr lang="en-US" sz="1400" dirty="0" err="1"/>
              <a:t>lainnya</a:t>
            </a:r>
            <a:r>
              <a:rPr lang="en-US" sz="1400" dirty="0" smtClean="0"/>
              <a:t>.</a:t>
            </a:r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400" dirty="0" err="1" smtClean="0"/>
              <a:t>Metode</a:t>
            </a:r>
            <a:endParaRPr lang="en-US" sz="1400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en-ID" sz="1400" dirty="0" err="1"/>
              <a:t>Dalam</a:t>
            </a:r>
            <a:r>
              <a:rPr lang="en-ID" sz="1400" dirty="0"/>
              <a:t> </a:t>
            </a:r>
            <a:r>
              <a:rPr lang="en-ID" sz="1400" dirty="0" err="1"/>
              <a:t>whitebox</a:t>
            </a:r>
            <a:r>
              <a:rPr lang="en-ID" sz="1400" dirty="0"/>
              <a:t> testing, </a:t>
            </a:r>
            <a:r>
              <a:rPr lang="en-ID" sz="1400" dirty="0" err="1"/>
              <a:t>pengujian</a:t>
            </a:r>
            <a:r>
              <a:rPr lang="en-ID" sz="1400" dirty="0"/>
              <a:t> </a:t>
            </a:r>
            <a:r>
              <a:rPr lang="en-ID" sz="1400" dirty="0" err="1"/>
              <a:t>dilakukan</a:t>
            </a:r>
            <a:r>
              <a:rPr lang="en-ID" sz="1400" dirty="0"/>
              <a:t> </a:t>
            </a:r>
            <a:r>
              <a:rPr lang="en-ID" sz="1400" dirty="0" err="1"/>
              <a:t>dengan</a:t>
            </a:r>
            <a:r>
              <a:rPr lang="en-ID" sz="1400" dirty="0"/>
              <a:t> </a:t>
            </a:r>
            <a:r>
              <a:rPr lang="en-ID" sz="1400" dirty="0" err="1"/>
              <a:t>memeriksa</a:t>
            </a:r>
            <a:r>
              <a:rPr lang="en-ID" sz="1400" dirty="0"/>
              <a:t> </a:t>
            </a:r>
            <a:r>
              <a:rPr lang="en-ID" sz="1400" dirty="0" err="1"/>
              <a:t>kode</a:t>
            </a:r>
            <a:r>
              <a:rPr lang="en-ID" sz="1400" dirty="0"/>
              <a:t> </a:t>
            </a:r>
            <a:r>
              <a:rPr lang="en-ID" sz="1400" dirty="0" err="1"/>
              <a:t>sumber</a:t>
            </a:r>
            <a:r>
              <a:rPr lang="en-ID" sz="1400" dirty="0"/>
              <a:t>, </a:t>
            </a:r>
            <a:r>
              <a:rPr lang="en-ID" sz="1400" dirty="0" err="1"/>
              <a:t>melakukan</a:t>
            </a:r>
            <a:r>
              <a:rPr lang="en-ID" sz="1400" dirty="0"/>
              <a:t> </a:t>
            </a:r>
            <a:r>
              <a:rPr lang="en-ID" sz="1400" dirty="0" err="1"/>
              <a:t>analisis</a:t>
            </a:r>
            <a:r>
              <a:rPr lang="en-ID" sz="1400" dirty="0"/>
              <a:t> </a:t>
            </a:r>
            <a:r>
              <a:rPr lang="en-ID" sz="1400" dirty="0" err="1"/>
              <a:t>lintasan</a:t>
            </a:r>
            <a:r>
              <a:rPr lang="en-ID" sz="1400" dirty="0"/>
              <a:t>, </a:t>
            </a:r>
            <a:r>
              <a:rPr lang="en-ID" sz="1400" dirty="0" err="1"/>
              <a:t>mengidentifikasi</a:t>
            </a:r>
            <a:r>
              <a:rPr lang="en-ID" sz="1400" dirty="0"/>
              <a:t> </a:t>
            </a:r>
            <a:r>
              <a:rPr lang="en-ID" sz="1400" dirty="0" err="1"/>
              <a:t>kondisi-kondisi</a:t>
            </a:r>
            <a:r>
              <a:rPr lang="en-ID" sz="1400" dirty="0"/>
              <a:t> yang </a:t>
            </a:r>
            <a:r>
              <a:rPr lang="en-ID" sz="1400" dirty="0" err="1"/>
              <a:t>memicu</a:t>
            </a:r>
            <a:r>
              <a:rPr lang="en-ID" sz="1400" dirty="0"/>
              <a:t> </a:t>
            </a:r>
            <a:r>
              <a:rPr lang="en-ID" sz="1400" dirty="0" err="1"/>
              <a:t>jalur</a:t>
            </a:r>
            <a:r>
              <a:rPr lang="en-ID" sz="1400" dirty="0"/>
              <a:t> </a:t>
            </a:r>
            <a:r>
              <a:rPr lang="en-ID" sz="1400" dirty="0" err="1"/>
              <a:t>eksekusi</a:t>
            </a:r>
            <a:r>
              <a:rPr lang="en-ID" sz="1400" dirty="0"/>
              <a:t> </a:t>
            </a:r>
            <a:r>
              <a:rPr lang="en-ID" sz="1400" dirty="0" err="1"/>
              <a:t>tertentu</a:t>
            </a:r>
            <a:r>
              <a:rPr lang="en-ID" sz="1400" dirty="0"/>
              <a:t>, </a:t>
            </a:r>
            <a:r>
              <a:rPr lang="en-ID" sz="1400" dirty="0" err="1"/>
              <a:t>serta</a:t>
            </a:r>
            <a:r>
              <a:rPr lang="en-ID" sz="1400" dirty="0"/>
              <a:t> </a:t>
            </a:r>
            <a:r>
              <a:rPr lang="en-ID" sz="1400" dirty="0" err="1"/>
              <a:t>memastikan</a:t>
            </a:r>
            <a:r>
              <a:rPr lang="en-ID" sz="1400" dirty="0"/>
              <a:t> </a:t>
            </a:r>
            <a:r>
              <a:rPr lang="en-ID" sz="1400" dirty="0" err="1"/>
              <a:t>bahwa</a:t>
            </a:r>
            <a:r>
              <a:rPr lang="en-ID" sz="1400" dirty="0"/>
              <a:t> </a:t>
            </a:r>
            <a:r>
              <a:rPr lang="en-ID" sz="1400" dirty="0" err="1"/>
              <a:t>kode</a:t>
            </a:r>
            <a:r>
              <a:rPr lang="en-ID" sz="1400" dirty="0"/>
              <a:t> </a:t>
            </a:r>
            <a:r>
              <a:rPr lang="en-ID" sz="1400" dirty="0" err="1"/>
              <a:t>tersebut</a:t>
            </a:r>
            <a:r>
              <a:rPr lang="en-ID" sz="1400" dirty="0"/>
              <a:t> </a:t>
            </a:r>
            <a:r>
              <a:rPr lang="en-ID" sz="1400" dirty="0" err="1"/>
              <a:t>memenuhi</a:t>
            </a:r>
            <a:r>
              <a:rPr lang="en-ID" sz="1400" dirty="0"/>
              <a:t> </a:t>
            </a:r>
            <a:r>
              <a:rPr lang="en-ID" sz="1400" dirty="0" err="1"/>
              <a:t>standar</a:t>
            </a:r>
            <a:r>
              <a:rPr lang="en-ID" sz="1400" dirty="0"/>
              <a:t> </a:t>
            </a:r>
            <a:r>
              <a:rPr lang="en-ID" sz="1400" dirty="0" err="1"/>
              <a:t>dan</a:t>
            </a:r>
            <a:r>
              <a:rPr lang="en-ID" sz="1400" dirty="0"/>
              <a:t> </a:t>
            </a:r>
            <a:r>
              <a:rPr lang="en-ID" sz="1400" dirty="0" err="1"/>
              <a:t>kebijakan</a:t>
            </a:r>
            <a:r>
              <a:rPr lang="en-ID" sz="1400" dirty="0"/>
              <a:t> yang </a:t>
            </a:r>
            <a:r>
              <a:rPr lang="en-ID" sz="1400" dirty="0" err="1"/>
              <a:t>telah</a:t>
            </a:r>
            <a:r>
              <a:rPr lang="en-ID" sz="1400" dirty="0"/>
              <a:t> </a:t>
            </a:r>
            <a:r>
              <a:rPr lang="en-ID" sz="1400" dirty="0" err="1"/>
              <a:t>ditetapkan</a:t>
            </a:r>
            <a:r>
              <a:rPr lang="en-ID" sz="1400" dirty="0"/>
              <a:t>.</a:t>
            </a:r>
          </a:p>
          <a:p>
            <a:pPr marL="0" lvl="0" indent="0" algn="just">
              <a:lnSpc>
                <a:spcPct val="150000"/>
              </a:lnSpc>
              <a:buNone/>
            </a:pPr>
            <a:endParaRPr lang="en-US" sz="1400" dirty="0" smtClean="0"/>
          </a:p>
          <a:p>
            <a:pPr marL="0" lvl="0" indent="0" algn="just">
              <a:lnSpc>
                <a:spcPct val="150000"/>
              </a:lnSpc>
              <a:buNone/>
            </a:pPr>
            <a:endParaRPr lang="en-US" sz="1400" dirty="0"/>
          </a:p>
        </p:txBody>
      </p:sp>
      <p:sp>
        <p:nvSpPr>
          <p:cNvPr id="388" name="Google Shape;388;p21"/>
          <p:cNvSpPr/>
          <p:nvPr/>
        </p:nvSpPr>
        <p:spPr>
          <a:xfrm>
            <a:off x="2098393" y="452447"/>
            <a:ext cx="1024156" cy="515455"/>
          </a:xfrm>
          <a:custGeom>
            <a:avLst/>
            <a:gdLst/>
            <a:ahLst/>
            <a:cxnLst/>
            <a:rect l="l" t="t" r="r" b="b"/>
            <a:pathLst>
              <a:path w="2144830" h="1840911" extrusionOk="0">
                <a:moveTo>
                  <a:pt x="37324" y="520784"/>
                </a:moveTo>
                <a:cubicBezTo>
                  <a:pt x="51454" y="577303"/>
                  <a:pt x="65987" y="633723"/>
                  <a:pt x="79713" y="690341"/>
                </a:cubicBezTo>
                <a:cubicBezTo>
                  <a:pt x="82138" y="700344"/>
                  <a:pt x="83536" y="710572"/>
                  <a:pt x="85769" y="720619"/>
                </a:cubicBezTo>
                <a:cubicBezTo>
                  <a:pt x="87574" y="728744"/>
                  <a:pt x="90019" y="736717"/>
                  <a:pt x="91824" y="744842"/>
                </a:cubicBezTo>
                <a:cubicBezTo>
                  <a:pt x="94057" y="754889"/>
                  <a:pt x="95566" y="765091"/>
                  <a:pt x="97880" y="775120"/>
                </a:cubicBezTo>
                <a:cubicBezTo>
                  <a:pt x="97889" y="775159"/>
                  <a:pt x="113014" y="835658"/>
                  <a:pt x="116047" y="847788"/>
                </a:cubicBezTo>
                <a:cubicBezTo>
                  <a:pt x="118066" y="855862"/>
                  <a:pt x="120735" y="863801"/>
                  <a:pt x="122103" y="872010"/>
                </a:cubicBezTo>
                <a:cubicBezTo>
                  <a:pt x="130504" y="922423"/>
                  <a:pt x="126421" y="896189"/>
                  <a:pt x="134214" y="950733"/>
                </a:cubicBezTo>
                <a:cubicBezTo>
                  <a:pt x="136232" y="978993"/>
                  <a:pt x="140269" y="1007180"/>
                  <a:pt x="140269" y="1035512"/>
                </a:cubicBezTo>
                <a:cubicBezTo>
                  <a:pt x="140269" y="1363226"/>
                  <a:pt x="101904" y="1241353"/>
                  <a:pt x="140269" y="1356461"/>
                </a:cubicBezTo>
                <a:cubicBezTo>
                  <a:pt x="146325" y="1352424"/>
                  <a:pt x="151926" y="1347604"/>
                  <a:pt x="158436" y="1344349"/>
                </a:cubicBezTo>
                <a:cubicBezTo>
                  <a:pt x="173066" y="1337034"/>
                  <a:pt x="185317" y="1338054"/>
                  <a:pt x="200826" y="1332238"/>
                </a:cubicBezTo>
                <a:cubicBezTo>
                  <a:pt x="209278" y="1329068"/>
                  <a:pt x="216484" y="1322982"/>
                  <a:pt x="225048" y="1320127"/>
                </a:cubicBezTo>
                <a:cubicBezTo>
                  <a:pt x="240839" y="1314863"/>
                  <a:pt x="257702" y="1313279"/>
                  <a:pt x="273493" y="1308015"/>
                </a:cubicBezTo>
                <a:lnTo>
                  <a:pt x="309827" y="1295904"/>
                </a:lnTo>
                <a:cubicBezTo>
                  <a:pt x="359986" y="1279185"/>
                  <a:pt x="280300" y="1305456"/>
                  <a:pt x="370383" y="1277737"/>
                </a:cubicBezTo>
                <a:cubicBezTo>
                  <a:pt x="382585" y="1273982"/>
                  <a:pt x="394606" y="1269663"/>
                  <a:pt x="406717" y="1265626"/>
                </a:cubicBezTo>
                <a:cubicBezTo>
                  <a:pt x="421122" y="1260824"/>
                  <a:pt x="433890" y="1256051"/>
                  <a:pt x="449107" y="1253515"/>
                </a:cubicBezTo>
                <a:cubicBezTo>
                  <a:pt x="607869" y="1227056"/>
                  <a:pt x="472566" y="1251813"/>
                  <a:pt x="582330" y="1235348"/>
                </a:cubicBezTo>
                <a:cubicBezTo>
                  <a:pt x="606615" y="1231705"/>
                  <a:pt x="630815" y="1227505"/>
                  <a:pt x="654998" y="1223237"/>
                </a:cubicBezTo>
                <a:cubicBezTo>
                  <a:pt x="679430" y="1218925"/>
                  <a:pt x="696461" y="1213919"/>
                  <a:pt x="721610" y="1211125"/>
                </a:cubicBezTo>
                <a:cubicBezTo>
                  <a:pt x="745768" y="1208441"/>
                  <a:pt x="770104" y="1207614"/>
                  <a:pt x="794277" y="1205070"/>
                </a:cubicBezTo>
                <a:cubicBezTo>
                  <a:pt x="808472" y="1203576"/>
                  <a:pt x="822491" y="1200682"/>
                  <a:pt x="836667" y="1199014"/>
                </a:cubicBezTo>
                <a:cubicBezTo>
                  <a:pt x="856814" y="1196644"/>
                  <a:pt x="877038" y="1194977"/>
                  <a:pt x="897223" y="1192959"/>
                </a:cubicBezTo>
                <a:cubicBezTo>
                  <a:pt x="918994" y="1187516"/>
                  <a:pt x="928665" y="1184690"/>
                  <a:pt x="951724" y="1180847"/>
                </a:cubicBezTo>
                <a:cubicBezTo>
                  <a:pt x="997907" y="1173150"/>
                  <a:pt x="1044820" y="1170376"/>
                  <a:pt x="1091003" y="1162680"/>
                </a:cubicBezTo>
                <a:cubicBezTo>
                  <a:pt x="1103114" y="1160662"/>
                  <a:pt x="1115297" y="1159033"/>
                  <a:pt x="1127337" y="1156625"/>
                </a:cubicBezTo>
                <a:cubicBezTo>
                  <a:pt x="1135498" y="1154993"/>
                  <a:pt x="1143321" y="1151746"/>
                  <a:pt x="1151560" y="1150569"/>
                </a:cubicBezTo>
                <a:cubicBezTo>
                  <a:pt x="1171642" y="1147700"/>
                  <a:pt x="1191954" y="1146754"/>
                  <a:pt x="1212116" y="1144514"/>
                </a:cubicBezTo>
                <a:cubicBezTo>
                  <a:pt x="1228290" y="1142717"/>
                  <a:pt x="1244413" y="1140477"/>
                  <a:pt x="1260561" y="1138458"/>
                </a:cubicBezTo>
                <a:cubicBezTo>
                  <a:pt x="1286802" y="1140477"/>
                  <a:pt x="1323126" y="1123739"/>
                  <a:pt x="1339284" y="1144514"/>
                </a:cubicBezTo>
                <a:cubicBezTo>
                  <a:pt x="1360388" y="1171647"/>
                  <a:pt x="1343002" y="1213164"/>
                  <a:pt x="1345340" y="1247459"/>
                </a:cubicBezTo>
                <a:cubicBezTo>
                  <a:pt x="1349058" y="1301982"/>
                  <a:pt x="1348466" y="1357055"/>
                  <a:pt x="1357451" y="1410961"/>
                </a:cubicBezTo>
                <a:cubicBezTo>
                  <a:pt x="1359470" y="1423072"/>
                  <a:pt x="1361311" y="1435215"/>
                  <a:pt x="1363507" y="1447295"/>
                </a:cubicBezTo>
                <a:cubicBezTo>
                  <a:pt x="1365348" y="1457421"/>
                  <a:pt x="1368106" y="1467384"/>
                  <a:pt x="1369562" y="1477573"/>
                </a:cubicBezTo>
                <a:cubicBezTo>
                  <a:pt x="1374165" y="1509794"/>
                  <a:pt x="1379177" y="1542011"/>
                  <a:pt x="1381673" y="1574463"/>
                </a:cubicBezTo>
                <a:cubicBezTo>
                  <a:pt x="1383692" y="1600704"/>
                  <a:pt x="1386308" y="1626906"/>
                  <a:pt x="1387729" y="1653186"/>
                </a:cubicBezTo>
                <a:cubicBezTo>
                  <a:pt x="1397560" y="1835051"/>
                  <a:pt x="1385992" y="1743966"/>
                  <a:pt x="1399840" y="1840911"/>
                </a:cubicBezTo>
                <a:cubicBezTo>
                  <a:pt x="1412825" y="1837665"/>
                  <a:pt x="1433139" y="1835471"/>
                  <a:pt x="1442230" y="1822744"/>
                </a:cubicBezTo>
                <a:cubicBezTo>
                  <a:pt x="1448548" y="1813899"/>
                  <a:pt x="1449843" y="1802362"/>
                  <a:pt x="1454341" y="1792466"/>
                </a:cubicBezTo>
                <a:cubicBezTo>
                  <a:pt x="1459944" y="1780139"/>
                  <a:pt x="1467300" y="1768631"/>
                  <a:pt x="1472508" y="1756132"/>
                </a:cubicBezTo>
                <a:cubicBezTo>
                  <a:pt x="1477418" y="1744348"/>
                  <a:pt x="1478910" y="1731217"/>
                  <a:pt x="1484619" y="1719798"/>
                </a:cubicBezTo>
                <a:cubicBezTo>
                  <a:pt x="1536891" y="1615257"/>
                  <a:pt x="1480827" y="1733950"/>
                  <a:pt x="1508842" y="1659242"/>
                </a:cubicBezTo>
                <a:cubicBezTo>
                  <a:pt x="1512012" y="1650789"/>
                  <a:pt x="1517170" y="1643215"/>
                  <a:pt x="1520953" y="1635019"/>
                </a:cubicBezTo>
                <a:cubicBezTo>
                  <a:pt x="1531413" y="1612355"/>
                  <a:pt x="1555441" y="1554405"/>
                  <a:pt x="1569398" y="1532074"/>
                </a:cubicBezTo>
                <a:cubicBezTo>
                  <a:pt x="1579491" y="1515926"/>
                  <a:pt x="1590557" y="1500347"/>
                  <a:pt x="1599676" y="1483629"/>
                </a:cubicBezTo>
                <a:cubicBezTo>
                  <a:pt x="1634992" y="1418883"/>
                  <a:pt x="1565534" y="1524933"/>
                  <a:pt x="1617843" y="1441239"/>
                </a:cubicBezTo>
                <a:cubicBezTo>
                  <a:pt x="1646920" y="1394716"/>
                  <a:pt x="1625693" y="1437298"/>
                  <a:pt x="1648121" y="1398850"/>
                </a:cubicBezTo>
                <a:cubicBezTo>
                  <a:pt x="1658592" y="1380899"/>
                  <a:pt x="1668720" y="1362740"/>
                  <a:pt x="1678399" y="1344349"/>
                </a:cubicBezTo>
                <a:cubicBezTo>
                  <a:pt x="1688910" y="1324378"/>
                  <a:pt x="1697066" y="1303145"/>
                  <a:pt x="1708677" y="1283793"/>
                </a:cubicBezTo>
                <a:cubicBezTo>
                  <a:pt x="1714733" y="1273700"/>
                  <a:pt x="1721580" y="1264042"/>
                  <a:pt x="1726844" y="1253515"/>
                </a:cubicBezTo>
                <a:cubicBezTo>
                  <a:pt x="1731705" y="1243792"/>
                  <a:pt x="1733841" y="1232828"/>
                  <a:pt x="1738956" y="1223237"/>
                </a:cubicBezTo>
                <a:cubicBezTo>
                  <a:pt x="1750034" y="1202466"/>
                  <a:pt x="1764761" y="1183735"/>
                  <a:pt x="1775289" y="1162680"/>
                </a:cubicBezTo>
                <a:cubicBezTo>
                  <a:pt x="1779326" y="1154606"/>
                  <a:pt x="1781985" y="1145680"/>
                  <a:pt x="1787401" y="1138458"/>
                </a:cubicBezTo>
                <a:cubicBezTo>
                  <a:pt x="1794252" y="1129323"/>
                  <a:pt x="1804772" y="1123370"/>
                  <a:pt x="1811623" y="1114235"/>
                </a:cubicBezTo>
                <a:cubicBezTo>
                  <a:pt x="1817039" y="1107013"/>
                  <a:pt x="1818727" y="1097524"/>
                  <a:pt x="1823734" y="1090013"/>
                </a:cubicBezTo>
                <a:cubicBezTo>
                  <a:pt x="1834931" y="1073218"/>
                  <a:pt x="1847957" y="1057716"/>
                  <a:pt x="1860068" y="1041568"/>
                </a:cubicBezTo>
                <a:cubicBezTo>
                  <a:pt x="1866124" y="1033494"/>
                  <a:pt x="1874487" y="1026716"/>
                  <a:pt x="1878235" y="1017345"/>
                </a:cubicBezTo>
                <a:cubicBezTo>
                  <a:pt x="1888448" y="991812"/>
                  <a:pt x="1891541" y="979417"/>
                  <a:pt x="1908513" y="956789"/>
                </a:cubicBezTo>
                <a:cubicBezTo>
                  <a:pt x="1919679" y="941901"/>
                  <a:pt x="1934030" y="929544"/>
                  <a:pt x="1944847" y="914400"/>
                </a:cubicBezTo>
                <a:cubicBezTo>
                  <a:pt x="1954306" y="901157"/>
                  <a:pt x="1959737" y="885342"/>
                  <a:pt x="1969069" y="872010"/>
                </a:cubicBezTo>
                <a:cubicBezTo>
                  <a:pt x="1973980" y="864994"/>
                  <a:pt x="1981663" y="860345"/>
                  <a:pt x="1987236" y="853843"/>
                </a:cubicBezTo>
                <a:cubicBezTo>
                  <a:pt x="1993804" y="846180"/>
                  <a:pt x="1998835" y="837284"/>
                  <a:pt x="2005403" y="829621"/>
                </a:cubicBezTo>
                <a:cubicBezTo>
                  <a:pt x="2010976" y="823119"/>
                  <a:pt x="2017997" y="817956"/>
                  <a:pt x="2023570" y="811454"/>
                </a:cubicBezTo>
                <a:cubicBezTo>
                  <a:pt x="2030138" y="803791"/>
                  <a:pt x="2035091" y="794827"/>
                  <a:pt x="2041737" y="787231"/>
                </a:cubicBezTo>
                <a:cubicBezTo>
                  <a:pt x="2049256" y="778638"/>
                  <a:pt x="2058529" y="771679"/>
                  <a:pt x="2065960" y="763009"/>
                </a:cubicBezTo>
                <a:cubicBezTo>
                  <a:pt x="2070696" y="757483"/>
                  <a:pt x="2073412" y="750433"/>
                  <a:pt x="2078071" y="744842"/>
                </a:cubicBezTo>
                <a:cubicBezTo>
                  <a:pt x="2092642" y="727357"/>
                  <a:pt x="2096542" y="726472"/>
                  <a:pt x="2114405" y="714564"/>
                </a:cubicBezTo>
                <a:cubicBezTo>
                  <a:pt x="2120460" y="706490"/>
                  <a:pt x="2126705" y="698554"/>
                  <a:pt x="2132571" y="690341"/>
                </a:cubicBezTo>
                <a:cubicBezTo>
                  <a:pt x="2136801" y="684419"/>
                  <a:pt x="2146110" y="679311"/>
                  <a:pt x="2144683" y="672174"/>
                </a:cubicBezTo>
                <a:cubicBezTo>
                  <a:pt x="2143733" y="667422"/>
                  <a:pt x="2102354" y="647979"/>
                  <a:pt x="2102293" y="647952"/>
                </a:cubicBezTo>
                <a:cubicBezTo>
                  <a:pt x="2092360" y="643537"/>
                  <a:pt x="2081558" y="641046"/>
                  <a:pt x="2072015" y="635841"/>
                </a:cubicBezTo>
                <a:cubicBezTo>
                  <a:pt x="2006576" y="600147"/>
                  <a:pt x="2059924" y="619698"/>
                  <a:pt x="2017514" y="605563"/>
                </a:cubicBezTo>
                <a:cubicBezTo>
                  <a:pt x="2011459" y="601526"/>
                  <a:pt x="2005270" y="597681"/>
                  <a:pt x="1999348" y="593451"/>
                </a:cubicBezTo>
                <a:cubicBezTo>
                  <a:pt x="1988330" y="585581"/>
                  <a:pt x="1969802" y="570309"/>
                  <a:pt x="1956958" y="563173"/>
                </a:cubicBezTo>
                <a:cubicBezTo>
                  <a:pt x="1945121" y="556597"/>
                  <a:pt x="1931643" y="552876"/>
                  <a:pt x="1920624" y="545006"/>
                </a:cubicBezTo>
                <a:cubicBezTo>
                  <a:pt x="1903163" y="532534"/>
                  <a:pt x="1888663" y="516354"/>
                  <a:pt x="1872179" y="502617"/>
                </a:cubicBezTo>
                <a:cubicBezTo>
                  <a:pt x="1864426" y="496156"/>
                  <a:pt x="1855620" y="491018"/>
                  <a:pt x="1847957" y="484450"/>
                </a:cubicBezTo>
                <a:cubicBezTo>
                  <a:pt x="1841455" y="478877"/>
                  <a:pt x="1836418" y="471706"/>
                  <a:pt x="1829790" y="466283"/>
                </a:cubicBezTo>
                <a:cubicBezTo>
                  <a:pt x="1814167" y="453501"/>
                  <a:pt x="1795618" y="444222"/>
                  <a:pt x="1781345" y="429949"/>
                </a:cubicBezTo>
                <a:cubicBezTo>
                  <a:pt x="1767215" y="415819"/>
                  <a:pt x="1754942" y="399549"/>
                  <a:pt x="1738956" y="387560"/>
                </a:cubicBezTo>
                <a:cubicBezTo>
                  <a:pt x="1722808" y="375449"/>
                  <a:pt x="1704784" y="365499"/>
                  <a:pt x="1690511" y="351226"/>
                </a:cubicBezTo>
                <a:cubicBezTo>
                  <a:pt x="1645432" y="306147"/>
                  <a:pt x="1700788" y="363216"/>
                  <a:pt x="1654177" y="308837"/>
                </a:cubicBezTo>
                <a:cubicBezTo>
                  <a:pt x="1638994" y="291124"/>
                  <a:pt x="1630934" y="286863"/>
                  <a:pt x="1611787" y="272503"/>
                </a:cubicBezTo>
                <a:cubicBezTo>
                  <a:pt x="1558636" y="192774"/>
                  <a:pt x="1612083" y="267801"/>
                  <a:pt x="1569398" y="218002"/>
                </a:cubicBezTo>
                <a:cubicBezTo>
                  <a:pt x="1562830" y="210339"/>
                  <a:pt x="1557877" y="201375"/>
                  <a:pt x="1551231" y="193780"/>
                </a:cubicBezTo>
                <a:cubicBezTo>
                  <a:pt x="1543712" y="185187"/>
                  <a:pt x="1534440" y="178227"/>
                  <a:pt x="1527009" y="169557"/>
                </a:cubicBezTo>
                <a:cubicBezTo>
                  <a:pt x="1500097" y="138160"/>
                  <a:pt x="1531715" y="162602"/>
                  <a:pt x="1496730" y="139279"/>
                </a:cubicBezTo>
                <a:cubicBezTo>
                  <a:pt x="1466174" y="93444"/>
                  <a:pt x="1482801" y="113237"/>
                  <a:pt x="1448285" y="78723"/>
                </a:cubicBezTo>
                <a:cubicBezTo>
                  <a:pt x="1442229" y="66612"/>
                  <a:pt x="1437085" y="54000"/>
                  <a:pt x="1430118" y="42389"/>
                </a:cubicBezTo>
                <a:cubicBezTo>
                  <a:pt x="1402623" y="-3438"/>
                  <a:pt x="1418622" y="38174"/>
                  <a:pt x="1405896" y="0"/>
                </a:cubicBezTo>
                <a:cubicBezTo>
                  <a:pt x="1377109" y="43179"/>
                  <a:pt x="1392646" y="11886"/>
                  <a:pt x="1399840" y="109001"/>
                </a:cubicBezTo>
                <a:cubicBezTo>
                  <a:pt x="1401777" y="135153"/>
                  <a:pt x="1408321" y="213177"/>
                  <a:pt x="1411952" y="242225"/>
                </a:cubicBezTo>
                <a:cubicBezTo>
                  <a:pt x="1414536" y="262901"/>
                  <a:pt x="1419926" y="288156"/>
                  <a:pt x="1424063" y="308837"/>
                </a:cubicBezTo>
                <a:cubicBezTo>
                  <a:pt x="1426081" y="329022"/>
                  <a:pt x="1427437" y="349285"/>
                  <a:pt x="1430118" y="369393"/>
                </a:cubicBezTo>
                <a:cubicBezTo>
                  <a:pt x="1431478" y="379595"/>
                  <a:pt x="1434718" y="389482"/>
                  <a:pt x="1436174" y="399671"/>
                </a:cubicBezTo>
                <a:cubicBezTo>
                  <a:pt x="1450562" y="500383"/>
                  <a:pt x="1434594" y="415987"/>
                  <a:pt x="1448285" y="484450"/>
                </a:cubicBezTo>
                <a:cubicBezTo>
                  <a:pt x="1447298" y="495303"/>
                  <a:pt x="1452728" y="553079"/>
                  <a:pt x="1430118" y="569229"/>
                </a:cubicBezTo>
                <a:cubicBezTo>
                  <a:pt x="1421273" y="575547"/>
                  <a:pt x="1410018" y="577523"/>
                  <a:pt x="1399840" y="581340"/>
                </a:cubicBezTo>
                <a:cubicBezTo>
                  <a:pt x="1393863" y="583581"/>
                  <a:pt x="1387729" y="585377"/>
                  <a:pt x="1381673" y="587396"/>
                </a:cubicBezTo>
                <a:cubicBezTo>
                  <a:pt x="1359469" y="585377"/>
                  <a:pt x="1337162" y="584287"/>
                  <a:pt x="1315062" y="581340"/>
                </a:cubicBezTo>
                <a:cubicBezTo>
                  <a:pt x="1306812" y="580240"/>
                  <a:pt x="1299049" y="576652"/>
                  <a:pt x="1290839" y="575284"/>
                </a:cubicBezTo>
                <a:cubicBezTo>
                  <a:pt x="1274786" y="572609"/>
                  <a:pt x="1258542" y="571247"/>
                  <a:pt x="1242394" y="569229"/>
                </a:cubicBezTo>
                <a:lnTo>
                  <a:pt x="1121281" y="575284"/>
                </a:lnTo>
                <a:lnTo>
                  <a:pt x="1024391" y="581340"/>
                </a:lnTo>
                <a:cubicBezTo>
                  <a:pt x="961840" y="584002"/>
                  <a:pt x="899242" y="585377"/>
                  <a:pt x="836667" y="587396"/>
                </a:cubicBezTo>
                <a:lnTo>
                  <a:pt x="679220" y="599507"/>
                </a:lnTo>
                <a:cubicBezTo>
                  <a:pt x="578273" y="599507"/>
                  <a:pt x="477366" y="595470"/>
                  <a:pt x="376439" y="593451"/>
                </a:cubicBezTo>
                <a:cubicBezTo>
                  <a:pt x="364328" y="591433"/>
                  <a:pt x="352091" y="590059"/>
                  <a:pt x="340105" y="587396"/>
                </a:cubicBezTo>
                <a:cubicBezTo>
                  <a:pt x="333874" y="586011"/>
                  <a:pt x="328321" y="581340"/>
                  <a:pt x="321938" y="581340"/>
                </a:cubicBezTo>
                <a:cubicBezTo>
                  <a:pt x="306380" y="581340"/>
                  <a:pt x="185206" y="591725"/>
                  <a:pt x="164492" y="593451"/>
                </a:cubicBezTo>
                <a:cubicBezTo>
                  <a:pt x="7050" y="587154"/>
                  <a:pt x="-37403" y="587396"/>
                  <a:pt x="31268" y="587396"/>
                </a:cubicBezTo>
              </a:path>
            </a:pathLst>
          </a:cu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1"/>
          <p:cNvSpPr/>
          <p:nvPr/>
        </p:nvSpPr>
        <p:spPr>
          <a:xfrm>
            <a:off x="2098393" y="1741191"/>
            <a:ext cx="1024156" cy="515455"/>
          </a:xfrm>
          <a:custGeom>
            <a:avLst/>
            <a:gdLst/>
            <a:ahLst/>
            <a:cxnLst/>
            <a:rect l="l" t="t" r="r" b="b"/>
            <a:pathLst>
              <a:path w="2144830" h="1840911" extrusionOk="0">
                <a:moveTo>
                  <a:pt x="37324" y="520784"/>
                </a:moveTo>
                <a:cubicBezTo>
                  <a:pt x="51454" y="577303"/>
                  <a:pt x="65987" y="633723"/>
                  <a:pt x="79713" y="690341"/>
                </a:cubicBezTo>
                <a:cubicBezTo>
                  <a:pt x="82138" y="700344"/>
                  <a:pt x="83536" y="710572"/>
                  <a:pt x="85769" y="720619"/>
                </a:cubicBezTo>
                <a:cubicBezTo>
                  <a:pt x="87574" y="728744"/>
                  <a:pt x="90019" y="736717"/>
                  <a:pt x="91824" y="744842"/>
                </a:cubicBezTo>
                <a:cubicBezTo>
                  <a:pt x="94057" y="754889"/>
                  <a:pt x="95566" y="765091"/>
                  <a:pt x="97880" y="775120"/>
                </a:cubicBezTo>
                <a:cubicBezTo>
                  <a:pt x="97889" y="775159"/>
                  <a:pt x="113014" y="835658"/>
                  <a:pt x="116047" y="847788"/>
                </a:cubicBezTo>
                <a:cubicBezTo>
                  <a:pt x="118066" y="855862"/>
                  <a:pt x="120735" y="863801"/>
                  <a:pt x="122103" y="872010"/>
                </a:cubicBezTo>
                <a:cubicBezTo>
                  <a:pt x="130504" y="922423"/>
                  <a:pt x="126421" y="896189"/>
                  <a:pt x="134214" y="950733"/>
                </a:cubicBezTo>
                <a:cubicBezTo>
                  <a:pt x="136232" y="978993"/>
                  <a:pt x="140269" y="1007180"/>
                  <a:pt x="140269" y="1035512"/>
                </a:cubicBezTo>
                <a:cubicBezTo>
                  <a:pt x="140269" y="1363226"/>
                  <a:pt x="101904" y="1241353"/>
                  <a:pt x="140269" y="1356461"/>
                </a:cubicBezTo>
                <a:cubicBezTo>
                  <a:pt x="146325" y="1352424"/>
                  <a:pt x="151926" y="1347604"/>
                  <a:pt x="158436" y="1344349"/>
                </a:cubicBezTo>
                <a:cubicBezTo>
                  <a:pt x="173066" y="1337034"/>
                  <a:pt x="185317" y="1338054"/>
                  <a:pt x="200826" y="1332238"/>
                </a:cubicBezTo>
                <a:cubicBezTo>
                  <a:pt x="209278" y="1329068"/>
                  <a:pt x="216484" y="1322982"/>
                  <a:pt x="225048" y="1320127"/>
                </a:cubicBezTo>
                <a:cubicBezTo>
                  <a:pt x="240839" y="1314863"/>
                  <a:pt x="257702" y="1313279"/>
                  <a:pt x="273493" y="1308015"/>
                </a:cubicBezTo>
                <a:lnTo>
                  <a:pt x="309827" y="1295904"/>
                </a:lnTo>
                <a:cubicBezTo>
                  <a:pt x="359986" y="1279185"/>
                  <a:pt x="280300" y="1305456"/>
                  <a:pt x="370383" y="1277737"/>
                </a:cubicBezTo>
                <a:cubicBezTo>
                  <a:pt x="382585" y="1273982"/>
                  <a:pt x="394606" y="1269663"/>
                  <a:pt x="406717" y="1265626"/>
                </a:cubicBezTo>
                <a:cubicBezTo>
                  <a:pt x="421122" y="1260824"/>
                  <a:pt x="433890" y="1256051"/>
                  <a:pt x="449107" y="1253515"/>
                </a:cubicBezTo>
                <a:cubicBezTo>
                  <a:pt x="607869" y="1227056"/>
                  <a:pt x="472566" y="1251813"/>
                  <a:pt x="582330" y="1235348"/>
                </a:cubicBezTo>
                <a:cubicBezTo>
                  <a:pt x="606615" y="1231705"/>
                  <a:pt x="630815" y="1227505"/>
                  <a:pt x="654998" y="1223237"/>
                </a:cubicBezTo>
                <a:cubicBezTo>
                  <a:pt x="679430" y="1218925"/>
                  <a:pt x="696461" y="1213919"/>
                  <a:pt x="721610" y="1211125"/>
                </a:cubicBezTo>
                <a:cubicBezTo>
                  <a:pt x="745768" y="1208441"/>
                  <a:pt x="770104" y="1207614"/>
                  <a:pt x="794277" y="1205070"/>
                </a:cubicBezTo>
                <a:cubicBezTo>
                  <a:pt x="808472" y="1203576"/>
                  <a:pt x="822491" y="1200682"/>
                  <a:pt x="836667" y="1199014"/>
                </a:cubicBezTo>
                <a:cubicBezTo>
                  <a:pt x="856814" y="1196644"/>
                  <a:pt x="877038" y="1194977"/>
                  <a:pt x="897223" y="1192959"/>
                </a:cubicBezTo>
                <a:cubicBezTo>
                  <a:pt x="918994" y="1187516"/>
                  <a:pt x="928665" y="1184690"/>
                  <a:pt x="951724" y="1180847"/>
                </a:cubicBezTo>
                <a:cubicBezTo>
                  <a:pt x="997907" y="1173150"/>
                  <a:pt x="1044820" y="1170376"/>
                  <a:pt x="1091003" y="1162680"/>
                </a:cubicBezTo>
                <a:cubicBezTo>
                  <a:pt x="1103114" y="1160662"/>
                  <a:pt x="1115297" y="1159033"/>
                  <a:pt x="1127337" y="1156625"/>
                </a:cubicBezTo>
                <a:cubicBezTo>
                  <a:pt x="1135498" y="1154993"/>
                  <a:pt x="1143321" y="1151746"/>
                  <a:pt x="1151560" y="1150569"/>
                </a:cubicBezTo>
                <a:cubicBezTo>
                  <a:pt x="1171642" y="1147700"/>
                  <a:pt x="1191954" y="1146754"/>
                  <a:pt x="1212116" y="1144514"/>
                </a:cubicBezTo>
                <a:cubicBezTo>
                  <a:pt x="1228290" y="1142717"/>
                  <a:pt x="1244413" y="1140477"/>
                  <a:pt x="1260561" y="1138458"/>
                </a:cubicBezTo>
                <a:cubicBezTo>
                  <a:pt x="1286802" y="1140477"/>
                  <a:pt x="1323126" y="1123739"/>
                  <a:pt x="1339284" y="1144514"/>
                </a:cubicBezTo>
                <a:cubicBezTo>
                  <a:pt x="1360388" y="1171647"/>
                  <a:pt x="1343002" y="1213164"/>
                  <a:pt x="1345340" y="1247459"/>
                </a:cubicBezTo>
                <a:cubicBezTo>
                  <a:pt x="1349058" y="1301982"/>
                  <a:pt x="1348466" y="1357055"/>
                  <a:pt x="1357451" y="1410961"/>
                </a:cubicBezTo>
                <a:cubicBezTo>
                  <a:pt x="1359470" y="1423072"/>
                  <a:pt x="1361311" y="1435215"/>
                  <a:pt x="1363507" y="1447295"/>
                </a:cubicBezTo>
                <a:cubicBezTo>
                  <a:pt x="1365348" y="1457421"/>
                  <a:pt x="1368106" y="1467384"/>
                  <a:pt x="1369562" y="1477573"/>
                </a:cubicBezTo>
                <a:cubicBezTo>
                  <a:pt x="1374165" y="1509794"/>
                  <a:pt x="1379177" y="1542011"/>
                  <a:pt x="1381673" y="1574463"/>
                </a:cubicBezTo>
                <a:cubicBezTo>
                  <a:pt x="1383692" y="1600704"/>
                  <a:pt x="1386308" y="1626906"/>
                  <a:pt x="1387729" y="1653186"/>
                </a:cubicBezTo>
                <a:cubicBezTo>
                  <a:pt x="1397560" y="1835051"/>
                  <a:pt x="1385992" y="1743966"/>
                  <a:pt x="1399840" y="1840911"/>
                </a:cubicBezTo>
                <a:cubicBezTo>
                  <a:pt x="1412825" y="1837665"/>
                  <a:pt x="1433139" y="1835471"/>
                  <a:pt x="1442230" y="1822744"/>
                </a:cubicBezTo>
                <a:cubicBezTo>
                  <a:pt x="1448548" y="1813899"/>
                  <a:pt x="1449843" y="1802362"/>
                  <a:pt x="1454341" y="1792466"/>
                </a:cubicBezTo>
                <a:cubicBezTo>
                  <a:pt x="1459944" y="1780139"/>
                  <a:pt x="1467300" y="1768631"/>
                  <a:pt x="1472508" y="1756132"/>
                </a:cubicBezTo>
                <a:cubicBezTo>
                  <a:pt x="1477418" y="1744348"/>
                  <a:pt x="1478910" y="1731217"/>
                  <a:pt x="1484619" y="1719798"/>
                </a:cubicBezTo>
                <a:cubicBezTo>
                  <a:pt x="1536891" y="1615257"/>
                  <a:pt x="1480827" y="1733950"/>
                  <a:pt x="1508842" y="1659242"/>
                </a:cubicBezTo>
                <a:cubicBezTo>
                  <a:pt x="1512012" y="1650789"/>
                  <a:pt x="1517170" y="1643215"/>
                  <a:pt x="1520953" y="1635019"/>
                </a:cubicBezTo>
                <a:cubicBezTo>
                  <a:pt x="1531413" y="1612355"/>
                  <a:pt x="1555441" y="1554405"/>
                  <a:pt x="1569398" y="1532074"/>
                </a:cubicBezTo>
                <a:cubicBezTo>
                  <a:pt x="1579491" y="1515926"/>
                  <a:pt x="1590557" y="1500347"/>
                  <a:pt x="1599676" y="1483629"/>
                </a:cubicBezTo>
                <a:cubicBezTo>
                  <a:pt x="1634992" y="1418883"/>
                  <a:pt x="1565534" y="1524933"/>
                  <a:pt x="1617843" y="1441239"/>
                </a:cubicBezTo>
                <a:cubicBezTo>
                  <a:pt x="1646920" y="1394716"/>
                  <a:pt x="1625693" y="1437298"/>
                  <a:pt x="1648121" y="1398850"/>
                </a:cubicBezTo>
                <a:cubicBezTo>
                  <a:pt x="1658592" y="1380899"/>
                  <a:pt x="1668720" y="1362740"/>
                  <a:pt x="1678399" y="1344349"/>
                </a:cubicBezTo>
                <a:cubicBezTo>
                  <a:pt x="1688910" y="1324378"/>
                  <a:pt x="1697066" y="1303145"/>
                  <a:pt x="1708677" y="1283793"/>
                </a:cubicBezTo>
                <a:cubicBezTo>
                  <a:pt x="1714733" y="1273700"/>
                  <a:pt x="1721580" y="1264042"/>
                  <a:pt x="1726844" y="1253515"/>
                </a:cubicBezTo>
                <a:cubicBezTo>
                  <a:pt x="1731705" y="1243792"/>
                  <a:pt x="1733841" y="1232828"/>
                  <a:pt x="1738956" y="1223237"/>
                </a:cubicBezTo>
                <a:cubicBezTo>
                  <a:pt x="1750034" y="1202466"/>
                  <a:pt x="1764761" y="1183735"/>
                  <a:pt x="1775289" y="1162680"/>
                </a:cubicBezTo>
                <a:cubicBezTo>
                  <a:pt x="1779326" y="1154606"/>
                  <a:pt x="1781985" y="1145680"/>
                  <a:pt x="1787401" y="1138458"/>
                </a:cubicBezTo>
                <a:cubicBezTo>
                  <a:pt x="1794252" y="1129323"/>
                  <a:pt x="1804772" y="1123370"/>
                  <a:pt x="1811623" y="1114235"/>
                </a:cubicBezTo>
                <a:cubicBezTo>
                  <a:pt x="1817039" y="1107013"/>
                  <a:pt x="1818727" y="1097524"/>
                  <a:pt x="1823734" y="1090013"/>
                </a:cubicBezTo>
                <a:cubicBezTo>
                  <a:pt x="1834931" y="1073218"/>
                  <a:pt x="1847957" y="1057716"/>
                  <a:pt x="1860068" y="1041568"/>
                </a:cubicBezTo>
                <a:cubicBezTo>
                  <a:pt x="1866124" y="1033494"/>
                  <a:pt x="1874487" y="1026716"/>
                  <a:pt x="1878235" y="1017345"/>
                </a:cubicBezTo>
                <a:cubicBezTo>
                  <a:pt x="1888448" y="991812"/>
                  <a:pt x="1891541" y="979417"/>
                  <a:pt x="1908513" y="956789"/>
                </a:cubicBezTo>
                <a:cubicBezTo>
                  <a:pt x="1919679" y="941901"/>
                  <a:pt x="1934030" y="929544"/>
                  <a:pt x="1944847" y="914400"/>
                </a:cubicBezTo>
                <a:cubicBezTo>
                  <a:pt x="1954306" y="901157"/>
                  <a:pt x="1959737" y="885342"/>
                  <a:pt x="1969069" y="872010"/>
                </a:cubicBezTo>
                <a:cubicBezTo>
                  <a:pt x="1973980" y="864994"/>
                  <a:pt x="1981663" y="860345"/>
                  <a:pt x="1987236" y="853843"/>
                </a:cubicBezTo>
                <a:cubicBezTo>
                  <a:pt x="1993804" y="846180"/>
                  <a:pt x="1998835" y="837284"/>
                  <a:pt x="2005403" y="829621"/>
                </a:cubicBezTo>
                <a:cubicBezTo>
                  <a:pt x="2010976" y="823119"/>
                  <a:pt x="2017997" y="817956"/>
                  <a:pt x="2023570" y="811454"/>
                </a:cubicBezTo>
                <a:cubicBezTo>
                  <a:pt x="2030138" y="803791"/>
                  <a:pt x="2035091" y="794827"/>
                  <a:pt x="2041737" y="787231"/>
                </a:cubicBezTo>
                <a:cubicBezTo>
                  <a:pt x="2049256" y="778638"/>
                  <a:pt x="2058529" y="771679"/>
                  <a:pt x="2065960" y="763009"/>
                </a:cubicBezTo>
                <a:cubicBezTo>
                  <a:pt x="2070696" y="757483"/>
                  <a:pt x="2073412" y="750433"/>
                  <a:pt x="2078071" y="744842"/>
                </a:cubicBezTo>
                <a:cubicBezTo>
                  <a:pt x="2092642" y="727357"/>
                  <a:pt x="2096542" y="726472"/>
                  <a:pt x="2114405" y="714564"/>
                </a:cubicBezTo>
                <a:cubicBezTo>
                  <a:pt x="2120460" y="706490"/>
                  <a:pt x="2126705" y="698554"/>
                  <a:pt x="2132571" y="690341"/>
                </a:cubicBezTo>
                <a:cubicBezTo>
                  <a:pt x="2136801" y="684419"/>
                  <a:pt x="2146110" y="679311"/>
                  <a:pt x="2144683" y="672174"/>
                </a:cubicBezTo>
                <a:cubicBezTo>
                  <a:pt x="2143733" y="667422"/>
                  <a:pt x="2102354" y="647979"/>
                  <a:pt x="2102293" y="647952"/>
                </a:cubicBezTo>
                <a:cubicBezTo>
                  <a:pt x="2092360" y="643537"/>
                  <a:pt x="2081558" y="641046"/>
                  <a:pt x="2072015" y="635841"/>
                </a:cubicBezTo>
                <a:cubicBezTo>
                  <a:pt x="2006576" y="600147"/>
                  <a:pt x="2059924" y="619698"/>
                  <a:pt x="2017514" y="605563"/>
                </a:cubicBezTo>
                <a:cubicBezTo>
                  <a:pt x="2011459" y="601526"/>
                  <a:pt x="2005270" y="597681"/>
                  <a:pt x="1999348" y="593451"/>
                </a:cubicBezTo>
                <a:cubicBezTo>
                  <a:pt x="1988330" y="585581"/>
                  <a:pt x="1969802" y="570309"/>
                  <a:pt x="1956958" y="563173"/>
                </a:cubicBezTo>
                <a:cubicBezTo>
                  <a:pt x="1945121" y="556597"/>
                  <a:pt x="1931643" y="552876"/>
                  <a:pt x="1920624" y="545006"/>
                </a:cubicBezTo>
                <a:cubicBezTo>
                  <a:pt x="1903163" y="532534"/>
                  <a:pt x="1888663" y="516354"/>
                  <a:pt x="1872179" y="502617"/>
                </a:cubicBezTo>
                <a:cubicBezTo>
                  <a:pt x="1864426" y="496156"/>
                  <a:pt x="1855620" y="491018"/>
                  <a:pt x="1847957" y="484450"/>
                </a:cubicBezTo>
                <a:cubicBezTo>
                  <a:pt x="1841455" y="478877"/>
                  <a:pt x="1836418" y="471706"/>
                  <a:pt x="1829790" y="466283"/>
                </a:cubicBezTo>
                <a:cubicBezTo>
                  <a:pt x="1814167" y="453501"/>
                  <a:pt x="1795618" y="444222"/>
                  <a:pt x="1781345" y="429949"/>
                </a:cubicBezTo>
                <a:cubicBezTo>
                  <a:pt x="1767215" y="415819"/>
                  <a:pt x="1754942" y="399549"/>
                  <a:pt x="1738956" y="387560"/>
                </a:cubicBezTo>
                <a:cubicBezTo>
                  <a:pt x="1722808" y="375449"/>
                  <a:pt x="1704784" y="365499"/>
                  <a:pt x="1690511" y="351226"/>
                </a:cubicBezTo>
                <a:cubicBezTo>
                  <a:pt x="1645432" y="306147"/>
                  <a:pt x="1700788" y="363216"/>
                  <a:pt x="1654177" y="308837"/>
                </a:cubicBezTo>
                <a:cubicBezTo>
                  <a:pt x="1638994" y="291124"/>
                  <a:pt x="1630934" y="286863"/>
                  <a:pt x="1611787" y="272503"/>
                </a:cubicBezTo>
                <a:cubicBezTo>
                  <a:pt x="1558636" y="192774"/>
                  <a:pt x="1612083" y="267801"/>
                  <a:pt x="1569398" y="218002"/>
                </a:cubicBezTo>
                <a:cubicBezTo>
                  <a:pt x="1562830" y="210339"/>
                  <a:pt x="1557877" y="201375"/>
                  <a:pt x="1551231" y="193780"/>
                </a:cubicBezTo>
                <a:cubicBezTo>
                  <a:pt x="1543712" y="185187"/>
                  <a:pt x="1534440" y="178227"/>
                  <a:pt x="1527009" y="169557"/>
                </a:cubicBezTo>
                <a:cubicBezTo>
                  <a:pt x="1500097" y="138160"/>
                  <a:pt x="1531715" y="162602"/>
                  <a:pt x="1496730" y="139279"/>
                </a:cubicBezTo>
                <a:cubicBezTo>
                  <a:pt x="1466174" y="93444"/>
                  <a:pt x="1482801" y="113237"/>
                  <a:pt x="1448285" y="78723"/>
                </a:cubicBezTo>
                <a:cubicBezTo>
                  <a:pt x="1442229" y="66612"/>
                  <a:pt x="1437085" y="54000"/>
                  <a:pt x="1430118" y="42389"/>
                </a:cubicBezTo>
                <a:cubicBezTo>
                  <a:pt x="1402623" y="-3438"/>
                  <a:pt x="1418622" y="38174"/>
                  <a:pt x="1405896" y="0"/>
                </a:cubicBezTo>
                <a:cubicBezTo>
                  <a:pt x="1377109" y="43179"/>
                  <a:pt x="1392646" y="11886"/>
                  <a:pt x="1399840" y="109001"/>
                </a:cubicBezTo>
                <a:cubicBezTo>
                  <a:pt x="1401777" y="135153"/>
                  <a:pt x="1408321" y="213177"/>
                  <a:pt x="1411952" y="242225"/>
                </a:cubicBezTo>
                <a:cubicBezTo>
                  <a:pt x="1414536" y="262901"/>
                  <a:pt x="1419926" y="288156"/>
                  <a:pt x="1424063" y="308837"/>
                </a:cubicBezTo>
                <a:cubicBezTo>
                  <a:pt x="1426081" y="329022"/>
                  <a:pt x="1427437" y="349285"/>
                  <a:pt x="1430118" y="369393"/>
                </a:cubicBezTo>
                <a:cubicBezTo>
                  <a:pt x="1431478" y="379595"/>
                  <a:pt x="1434718" y="389482"/>
                  <a:pt x="1436174" y="399671"/>
                </a:cubicBezTo>
                <a:cubicBezTo>
                  <a:pt x="1450562" y="500383"/>
                  <a:pt x="1434594" y="415987"/>
                  <a:pt x="1448285" y="484450"/>
                </a:cubicBezTo>
                <a:cubicBezTo>
                  <a:pt x="1447298" y="495303"/>
                  <a:pt x="1452728" y="553079"/>
                  <a:pt x="1430118" y="569229"/>
                </a:cubicBezTo>
                <a:cubicBezTo>
                  <a:pt x="1421273" y="575547"/>
                  <a:pt x="1410018" y="577523"/>
                  <a:pt x="1399840" y="581340"/>
                </a:cubicBezTo>
                <a:cubicBezTo>
                  <a:pt x="1393863" y="583581"/>
                  <a:pt x="1387729" y="585377"/>
                  <a:pt x="1381673" y="587396"/>
                </a:cubicBezTo>
                <a:cubicBezTo>
                  <a:pt x="1359469" y="585377"/>
                  <a:pt x="1337162" y="584287"/>
                  <a:pt x="1315062" y="581340"/>
                </a:cubicBezTo>
                <a:cubicBezTo>
                  <a:pt x="1306812" y="580240"/>
                  <a:pt x="1299049" y="576652"/>
                  <a:pt x="1290839" y="575284"/>
                </a:cubicBezTo>
                <a:cubicBezTo>
                  <a:pt x="1274786" y="572609"/>
                  <a:pt x="1258542" y="571247"/>
                  <a:pt x="1242394" y="569229"/>
                </a:cubicBezTo>
                <a:lnTo>
                  <a:pt x="1121281" y="575284"/>
                </a:lnTo>
                <a:lnTo>
                  <a:pt x="1024391" y="581340"/>
                </a:lnTo>
                <a:cubicBezTo>
                  <a:pt x="961840" y="584002"/>
                  <a:pt x="899242" y="585377"/>
                  <a:pt x="836667" y="587396"/>
                </a:cubicBezTo>
                <a:lnTo>
                  <a:pt x="679220" y="599507"/>
                </a:lnTo>
                <a:cubicBezTo>
                  <a:pt x="578273" y="599507"/>
                  <a:pt x="477366" y="595470"/>
                  <a:pt x="376439" y="593451"/>
                </a:cubicBezTo>
                <a:cubicBezTo>
                  <a:pt x="364328" y="591433"/>
                  <a:pt x="352091" y="590059"/>
                  <a:pt x="340105" y="587396"/>
                </a:cubicBezTo>
                <a:cubicBezTo>
                  <a:pt x="333874" y="586011"/>
                  <a:pt x="328321" y="581340"/>
                  <a:pt x="321938" y="581340"/>
                </a:cubicBezTo>
                <a:cubicBezTo>
                  <a:pt x="306380" y="581340"/>
                  <a:pt x="185206" y="591725"/>
                  <a:pt x="164492" y="593451"/>
                </a:cubicBezTo>
                <a:cubicBezTo>
                  <a:pt x="7050" y="587154"/>
                  <a:pt x="-37403" y="587396"/>
                  <a:pt x="31268" y="587396"/>
                </a:cubicBezTo>
              </a:path>
            </a:pathLst>
          </a:cu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21"/>
          <p:cNvSpPr/>
          <p:nvPr/>
        </p:nvSpPr>
        <p:spPr>
          <a:xfrm>
            <a:off x="2042974" y="3029935"/>
            <a:ext cx="1024156" cy="515455"/>
          </a:xfrm>
          <a:custGeom>
            <a:avLst/>
            <a:gdLst/>
            <a:ahLst/>
            <a:cxnLst/>
            <a:rect l="l" t="t" r="r" b="b"/>
            <a:pathLst>
              <a:path w="2144830" h="1840911" extrusionOk="0">
                <a:moveTo>
                  <a:pt x="37324" y="520784"/>
                </a:moveTo>
                <a:cubicBezTo>
                  <a:pt x="51454" y="577303"/>
                  <a:pt x="65987" y="633723"/>
                  <a:pt x="79713" y="690341"/>
                </a:cubicBezTo>
                <a:cubicBezTo>
                  <a:pt x="82138" y="700344"/>
                  <a:pt x="83536" y="710572"/>
                  <a:pt x="85769" y="720619"/>
                </a:cubicBezTo>
                <a:cubicBezTo>
                  <a:pt x="87574" y="728744"/>
                  <a:pt x="90019" y="736717"/>
                  <a:pt x="91824" y="744842"/>
                </a:cubicBezTo>
                <a:cubicBezTo>
                  <a:pt x="94057" y="754889"/>
                  <a:pt x="95566" y="765091"/>
                  <a:pt x="97880" y="775120"/>
                </a:cubicBezTo>
                <a:cubicBezTo>
                  <a:pt x="97889" y="775159"/>
                  <a:pt x="113014" y="835658"/>
                  <a:pt x="116047" y="847788"/>
                </a:cubicBezTo>
                <a:cubicBezTo>
                  <a:pt x="118066" y="855862"/>
                  <a:pt x="120735" y="863801"/>
                  <a:pt x="122103" y="872010"/>
                </a:cubicBezTo>
                <a:cubicBezTo>
                  <a:pt x="130504" y="922423"/>
                  <a:pt x="126421" y="896189"/>
                  <a:pt x="134214" y="950733"/>
                </a:cubicBezTo>
                <a:cubicBezTo>
                  <a:pt x="136232" y="978993"/>
                  <a:pt x="140269" y="1007180"/>
                  <a:pt x="140269" y="1035512"/>
                </a:cubicBezTo>
                <a:cubicBezTo>
                  <a:pt x="140269" y="1363226"/>
                  <a:pt x="101904" y="1241353"/>
                  <a:pt x="140269" y="1356461"/>
                </a:cubicBezTo>
                <a:cubicBezTo>
                  <a:pt x="146325" y="1352424"/>
                  <a:pt x="151926" y="1347604"/>
                  <a:pt x="158436" y="1344349"/>
                </a:cubicBezTo>
                <a:cubicBezTo>
                  <a:pt x="173066" y="1337034"/>
                  <a:pt x="185317" y="1338054"/>
                  <a:pt x="200826" y="1332238"/>
                </a:cubicBezTo>
                <a:cubicBezTo>
                  <a:pt x="209278" y="1329068"/>
                  <a:pt x="216484" y="1322982"/>
                  <a:pt x="225048" y="1320127"/>
                </a:cubicBezTo>
                <a:cubicBezTo>
                  <a:pt x="240839" y="1314863"/>
                  <a:pt x="257702" y="1313279"/>
                  <a:pt x="273493" y="1308015"/>
                </a:cubicBezTo>
                <a:lnTo>
                  <a:pt x="309827" y="1295904"/>
                </a:lnTo>
                <a:cubicBezTo>
                  <a:pt x="359986" y="1279185"/>
                  <a:pt x="280300" y="1305456"/>
                  <a:pt x="370383" y="1277737"/>
                </a:cubicBezTo>
                <a:cubicBezTo>
                  <a:pt x="382585" y="1273982"/>
                  <a:pt x="394606" y="1269663"/>
                  <a:pt x="406717" y="1265626"/>
                </a:cubicBezTo>
                <a:cubicBezTo>
                  <a:pt x="421122" y="1260824"/>
                  <a:pt x="433890" y="1256051"/>
                  <a:pt x="449107" y="1253515"/>
                </a:cubicBezTo>
                <a:cubicBezTo>
                  <a:pt x="607869" y="1227056"/>
                  <a:pt x="472566" y="1251813"/>
                  <a:pt x="582330" y="1235348"/>
                </a:cubicBezTo>
                <a:cubicBezTo>
                  <a:pt x="606615" y="1231705"/>
                  <a:pt x="630815" y="1227505"/>
                  <a:pt x="654998" y="1223237"/>
                </a:cubicBezTo>
                <a:cubicBezTo>
                  <a:pt x="679430" y="1218925"/>
                  <a:pt x="696461" y="1213919"/>
                  <a:pt x="721610" y="1211125"/>
                </a:cubicBezTo>
                <a:cubicBezTo>
                  <a:pt x="745768" y="1208441"/>
                  <a:pt x="770104" y="1207614"/>
                  <a:pt x="794277" y="1205070"/>
                </a:cubicBezTo>
                <a:cubicBezTo>
                  <a:pt x="808472" y="1203576"/>
                  <a:pt x="822491" y="1200682"/>
                  <a:pt x="836667" y="1199014"/>
                </a:cubicBezTo>
                <a:cubicBezTo>
                  <a:pt x="856814" y="1196644"/>
                  <a:pt x="877038" y="1194977"/>
                  <a:pt x="897223" y="1192959"/>
                </a:cubicBezTo>
                <a:cubicBezTo>
                  <a:pt x="918994" y="1187516"/>
                  <a:pt x="928665" y="1184690"/>
                  <a:pt x="951724" y="1180847"/>
                </a:cubicBezTo>
                <a:cubicBezTo>
                  <a:pt x="997907" y="1173150"/>
                  <a:pt x="1044820" y="1170376"/>
                  <a:pt x="1091003" y="1162680"/>
                </a:cubicBezTo>
                <a:cubicBezTo>
                  <a:pt x="1103114" y="1160662"/>
                  <a:pt x="1115297" y="1159033"/>
                  <a:pt x="1127337" y="1156625"/>
                </a:cubicBezTo>
                <a:cubicBezTo>
                  <a:pt x="1135498" y="1154993"/>
                  <a:pt x="1143321" y="1151746"/>
                  <a:pt x="1151560" y="1150569"/>
                </a:cubicBezTo>
                <a:cubicBezTo>
                  <a:pt x="1171642" y="1147700"/>
                  <a:pt x="1191954" y="1146754"/>
                  <a:pt x="1212116" y="1144514"/>
                </a:cubicBezTo>
                <a:cubicBezTo>
                  <a:pt x="1228290" y="1142717"/>
                  <a:pt x="1244413" y="1140477"/>
                  <a:pt x="1260561" y="1138458"/>
                </a:cubicBezTo>
                <a:cubicBezTo>
                  <a:pt x="1286802" y="1140477"/>
                  <a:pt x="1323126" y="1123739"/>
                  <a:pt x="1339284" y="1144514"/>
                </a:cubicBezTo>
                <a:cubicBezTo>
                  <a:pt x="1360388" y="1171647"/>
                  <a:pt x="1343002" y="1213164"/>
                  <a:pt x="1345340" y="1247459"/>
                </a:cubicBezTo>
                <a:cubicBezTo>
                  <a:pt x="1349058" y="1301982"/>
                  <a:pt x="1348466" y="1357055"/>
                  <a:pt x="1357451" y="1410961"/>
                </a:cubicBezTo>
                <a:cubicBezTo>
                  <a:pt x="1359470" y="1423072"/>
                  <a:pt x="1361311" y="1435215"/>
                  <a:pt x="1363507" y="1447295"/>
                </a:cubicBezTo>
                <a:cubicBezTo>
                  <a:pt x="1365348" y="1457421"/>
                  <a:pt x="1368106" y="1467384"/>
                  <a:pt x="1369562" y="1477573"/>
                </a:cubicBezTo>
                <a:cubicBezTo>
                  <a:pt x="1374165" y="1509794"/>
                  <a:pt x="1379177" y="1542011"/>
                  <a:pt x="1381673" y="1574463"/>
                </a:cubicBezTo>
                <a:cubicBezTo>
                  <a:pt x="1383692" y="1600704"/>
                  <a:pt x="1386308" y="1626906"/>
                  <a:pt x="1387729" y="1653186"/>
                </a:cubicBezTo>
                <a:cubicBezTo>
                  <a:pt x="1397560" y="1835051"/>
                  <a:pt x="1385992" y="1743966"/>
                  <a:pt x="1399840" y="1840911"/>
                </a:cubicBezTo>
                <a:cubicBezTo>
                  <a:pt x="1412825" y="1837665"/>
                  <a:pt x="1433139" y="1835471"/>
                  <a:pt x="1442230" y="1822744"/>
                </a:cubicBezTo>
                <a:cubicBezTo>
                  <a:pt x="1448548" y="1813899"/>
                  <a:pt x="1449843" y="1802362"/>
                  <a:pt x="1454341" y="1792466"/>
                </a:cubicBezTo>
                <a:cubicBezTo>
                  <a:pt x="1459944" y="1780139"/>
                  <a:pt x="1467300" y="1768631"/>
                  <a:pt x="1472508" y="1756132"/>
                </a:cubicBezTo>
                <a:cubicBezTo>
                  <a:pt x="1477418" y="1744348"/>
                  <a:pt x="1478910" y="1731217"/>
                  <a:pt x="1484619" y="1719798"/>
                </a:cubicBezTo>
                <a:cubicBezTo>
                  <a:pt x="1536891" y="1615257"/>
                  <a:pt x="1480827" y="1733950"/>
                  <a:pt x="1508842" y="1659242"/>
                </a:cubicBezTo>
                <a:cubicBezTo>
                  <a:pt x="1512012" y="1650789"/>
                  <a:pt x="1517170" y="1643215"/>
                  <a:pt x="1520953" y="1635019"/>
                </a:cubicBezTo>
                <a:cubicBezTo>
                  <a:pt x="1531413" y="1612355"/>
                  <a:pt x="1555441" y="1554405"/>
                  <a:pt x="1569398" y="1532074"/>
                </a:cubicBezTo>
                <a:cubicBezTo>
                  <a:pt x="1579491" y="1515926"/>
                  <a:pt x="1590557" y="1500347"/>
                  <a:pt x="1599676" y="1483629"/>
                </a:cubicBezTo>
                <a:cubicBezTo>
                  <a:pt x="1634992" y="1418883"/>
                  <a:pt x="1565534" y="1524933"/>
                  <a:pt x="1617843" y="1441239"/>
                </a:cubicBezTo>
                <a:cubicBezTo>
                  <a:pt x="1646920" y="1394716"/>
                  <a:pt x="1625693" y="1437298"/>
                  <a:pt x="1648121" y="1398850"/>
                </a:cubicBezTo>
                <a:cubicBezTo>
                  <a:pt x="1658592" y="1380899"/>
                  <a:pt x="1668720" y="1362740"/>
                  <a:pt x="1678399" y="1344349"/>
                </a:cubicBezTo>
                <a:cubicBezTo>
                  <a:pt x="1688910" y="1324378"/>
                  <a:pt x="1697066" y="1303145"/>
                  <a:pt x="1708677" y="1283793"/>
                </a:cubicBezTo>
                <a:cubicBezTo>
                  <a:pt x="1714733" y="1273700"/>
                  <a:pt x="1721580" y="1264042"/>
                  <a:pt x="1726844" y="1253515"/>
                </a:cubicBezTo>
                <a:cubicBezTo>
                  <a:pt x="1731705" y="1243792"/>
                  <a:pt x="1733841" y="1232828"/>
                  <a:pt x="1738956" y="1223237"/>
                </a:cubicBezTo>
                <a:cubicBezTo>
                  <a:pt x="1750034" y="1202466"/>
                  <a:pt x="1764761" y="1183735"/>
                  <a:pt x="1775289" y="1162680"/>
                </a:cubicBezTo>
                <a:cubicBezTo>
                  <a:pt x="1779326" y="1154606"/>
                  <a:pt x="1781985" y="1145680"/>
                  <a:pt x="1787401" y="1138458"/>
                </a:cubicBezTo>
                <a:cubicBezTo>
                  <a:pt x="1794252" y="1129323"/>
                  <a:pt x="1804772" y="1123370"/>
                  <a:pt x="1811623" y="1114235"/>
                </a:cubicBezTo>
                <a:cubicBezTo>
                  <a:pt x="1817039" y="1107013"/>
                  <a:pt x="1818727" y="1097524"/>
                  <a:pt x="1823734" y="1090013"/>
                </a:cubicBezTo>
                <a:cubicBezTo>
                  <a:pt x="1834931" y="1073218"/>
                  <a:pt x="1847957" y="1057716"/>
                  <a:pt x="1860068" y="1041568"/>
                </a:cubicBezTo>
                <a:cubicBezTo>
                  <a:pt x="1866124" y="1033494"/>
                  <a:pt x="1874487" y="1026716"/>
                  <a:pt x="1878235" y="1017345"/>
                </a:cubicBezTo>
                <a:cubicBezTo>
                  <a:pt x="1888448" y="991812"/>
                  <a:pt x="1891541" y="979417"/>
                  <a:pt x="1908513" y="956789"/>
                </a:cubicBezTo>
                <a:cubicBezTo>
                  <a:pt x="1919679" y="941901"/>
                  <a:pt x="1934030" y="929544"/>
                  <a:pt x="1944847" y="914400"/>
                </a:cubicBezTo>
                <a:cubicBezTo>
                  <a:pt x="1954306" y="901157"/>
                  <a:pt x="1959737" y="885342"/>
                  <a:pt x="1969069" y="872010"/>
                </a:cubicBezTo>
                <a:cubicBezTo>
                  <a:pt x="1973980" y="864994"/>
                  <a:pt x="1981663" y="860345"/>
                  <a:pt x="1987236" y="853843"/>
                </a:cubicBezTo>
                <a:cubicBezTo>
                  <a:pt x="1993804" y="846180"/>
                  <a:pt x="1998835" y="837284"/>
                  <a:pt x="2005403" y="829621"/>
                </a:cubicBezTo>
                <a:cubicBezTo>
                  <a:pt x="2010976" y="823119"/>
                  <a:pt x="2017997" y="817956"/>
                  <a:pt x="2023570" y="811454"/>
                </a:cubicBezTo>
                <a:cubicBezTo>
                  <a:pt x="2030138" y="803791"/>
                  <a:pt x="2035091" y="794827"/>
                  <a:pt x="2041737" y="787231"/>
                </a:cubicBezTo>
                <a:cubicBezTo>
                  <a:pt x="2049256" y="778638"/>
                  <a:pt x="2058529" y="771679"/>
                  <a:pt x="2065960" y="763009"/>
                </a:cubicBezTo>
                <a:cubicBezTo>
                  <a:pt x="2070696" y="757483"/>
                  <a:pt x="2073412" y="750433"/>
                  <a:pt x="2078071" y="744842"/>
                </a:cubicBezTo>
                <a:cubicBezTo>
                  <a:pt x="2092642" y="727357"/>
                  <a:pt x="2096542" y="726472"/>
                  <a:pt x="2114405" y="714564"/>
                </a:cubicBezTo>
                <a:cubicBezTo>
                  <a:pt x="2120460" y="706490"/>
                  <a:pt x="2126705" y="698554"/>
                  <a:pt x="2132571" y="690341"/>
                </a:cubicBezTo>
                <a:cubicBezTo>
                  <a:pt x="2136801" y="684419"/>
                  <a:pt x="2146110" y="679311"/>
                  <a:pt x="2144683" y="672174"/>
                </a:cubicBezTo>
                <a:cubicBezTo>
                  <a:pt x="2143733" y="667422"/>
                  <a:pt x="2102354" y="647979"/>
                  <a:pt x="2102293" y="647952"/>
                </a:cubicBezTo>
                <a:cubicBezTo>
                  <a:pt x="2092360" y="643537"/>
                  <a:pt x="2081558" y="641046"/>
                  <a:pt x="2072015" y="635841"/>
                </a:cubicBezTo>
                <a:cubicBezTo>
                  <a:pt x="2006576" y="600147"/>
                  <a:pt x="2059924" y="619698"/>
                  <a:pt x="2017514" y="605563"/>
                </a:cubicBezTo>
                <a:cubicBezTo>
                  <a:pt x="2011459" y="601526"/>
                  <a:pt x="2005270" y="597681"/>
                  <a:pt x="1999348" y="593451"/>
                </a:cubicBezTo>
                <a:cubicBezTo>
                  <a:pt x="1988330" y="585581"/>
                  <a:pt x="1969802" y="570309"/>
                  <a:pt x="1956958" y="563173"/>
                </a:cubicBezTo>
                <a:cubicBezTo>
                  <a:pt x="1945121" y="556597"/>
                  <a:pt x="1931643" y="552876"/>
                  <a:pt x="1920624" y="545006"/>
                </a:cubicBezTo>
                <a:cubicBezTo>
                  <a:pt x="1903163" y="532534"/>
                  <a:pt x="1888663" y="516354"/>
                  <a:pt x="1872179" y="502617"/>
                </a:cubicBezTo>
                <a:cubicBezTo>
                  <a:pt x="1864426" y="496156"/>
                  <a:pt x="1855620" y="491018"/>
                  <a:pt x="1847957" y="484450"/>
                </a:cubicBezTo>
                <a:cubicBezTo>
                  <a:pt x="1841455" y="478877"/>
                  <a:pt x="1836418" y="471706"/>
                  <a:pt x="1829790" y="466283"/>
                </a:cubicBezTo>
                <a:cubicBezTo>
                  <a:pt x="1814167" y="453501"/>
                  <a:pt x="1795618" y="444222"/>
                  <a:pt x="1781345" y="429949"/>
                </a:cubicBezTo>
                <a:cubicBezTo>
                  <a:pt x="1767215" y="415819"/>
                  <a:pt x="1754942" y="399549"/>
                  <a:pt x="1738956" y="387560"/>
                </a:cubicBezTo>
                <a:cubicBezTo>
                  <a:pt x="1722808" y="375449"/>
                  <a:pt x="1704784" y="365499"/>
                  <a:pt x="1690511" y="351226"/>
                </a:cubicBezTo>
                <a:cubicBezTo>
                  <a:pt x="1645432" y="306147"/>
                  <a:pt x="1700788" y="363216"/>
                  <a:pt x="1654177" y="308837"/>
                </a:cubicBezTo>
                <a:cubicBezTo>
                  <a:pt x="1638994" y="291124"/>
                  <a:pt x="1630934" y="286863"/>
                  <a:pt x="1611787" y="272503"/>
                </a:cubicBezTo>
                <a:cubicBezTo>
                  <a:pt x="1558636" y="192774"/>
                  <a:pt x="1612083" y="267801"/>
                  <a:pt x="1569398" y="218002"/>
                </a:cubicBezTo>
                <a:cubicBezTo>
                  <a:pt x="1562830" y="210339"/>
                  <a:pt x="1557877" y="201375"/>
                  <a:pt x="1551231" y="193780"/>
                </a:cubicBezTo>
                <a:cubicBezTo>
                  <a:pt x="1543712" y="185187"/>
                  <a:pt x="1534440" y="178227"/>
                  <a:pt x="1527009" y="169557"/>
                </a:cubicBezTo>
                <a:cubicBezTo>
                  <a:pt x="1500097" y="138160"/>
                  <a:pt x="1531715" y="162602"/>
                  <a:pt x="1496730" y="139279"/>
                </a:cubicBezTo>
                <a:cubicBezTo>
                  <a:pt x="1466174" y="93444"/>
                  <a:pt x="1482801" y="113237"/>
                  <a:pt x="1448285" y="78723"/>
                </a:cubicBezTo>
                <a:cubicBezTo>
                  <a:pt x="1442229" y="66612"/>
                  <a:pt x="1437085" y="54000"/>
                  <a:pt x="1430118" y="42389"/>
                </a:cubicBezTo>
                <a:cubicBezTo>
                  <a:pt x="1402623" y="-3438"/>
                  <a:pt x="1418622" y="38174"/>
                  <a:pt x="1405896" y="0"/>
                </a:cubicBezTo>
                <a:cubicBezTo>
                  <a:pt x="1377109" y="43179"/>
                  <a:pt x="1392646" y="11886"/>
                  <a:pt x="1399840" y="109001"/>
                </a:cubicBezTo>
                <a:cubicBezTo>
                  <a:pt x="1401777" y="135153"/>
                  <a:pt x="1408321" y="213177"/>
                  <a:pt x="1411952" y="242225"/>
                </a:cubicBezTo>
                <a:cubicBezTo>
                  <a:pt x="1414536" y="262901"/>
                  <a:pt x="1419926" y="288156"/>
                  <a:pt x="1424063" y="308837"/>
                </a:cubicBezTo>
                <a:cubicBezTo>
                  <a:pt x="1426081" y="329022"/>
                  <a:pt x="1427437" y="349285"/>
                  <a:pt x="1430118" y="369393"/>
                </a:cubicBezTo>
                <a:cubicBezTo>
                  <a:pt x="1431478" y="379595"/>
                  <a:pt x="1434718" y="389482"/>
                  <a:pt x="1436174" y="399671"/>
                </a:cubicBezTo>
                <a:cubicBezTo>
                  <a:pt x="1450562" y="500383"/>
                  <a:pt x="1434594" y="415987"/>
                  <a:pt x="1448285" y="484450"/>
                </a:cubicBezTo>
                <a:cubicBezTo>
                  <a:pt x="1447298" y="495303"/>
                  <a:pt x="1452728" y="553079"/>
                  <a:pt x="1430118" y="569229"/>
                </a:cubicBezTo>
                <a:cubicBezTo>
                  <a:pt x="1421273" y="575547"/>
                  <a:pt x="1410018" y="577523"/>
                  <a:pt x="1399840" y="581340"/>
                </a:cubicBezTo>
                <a:cubicBezTo>
                  <a:pt x="1393863" y="583581"/>
                  <a:pt x="1387729" y="585377"/>
                  <a:pt x="1381673" y="587396"/>
                </a:cubicBezTo>
                <a:cubicBezTo>
                  <a:pt x="1359469" y="585377"/>
                  <a:pt x="1337162" y="584287"/>
                  <a:pt x="1315062" y="581340"/>
                </a:cubicBezTo>
                <a:cubicBezTo>
                  <a:pt x="1306812" y="580240"/>
                  <a:pt x="1299049" y="576652"/>
                  <a:pt x="1290839" y="575284"/>
                </a:cubicBezTo>
                <a:cubicBezTo>
                  <a:pt x="1274786" y="572609"/>
                  <a:pt x="1258542" y="571247"/>
                  <a:pt x="1242394" y="569229"/>
                </a:cubicBezTo>
                <a:lnTo>
                  <a:pt x="1121281" y="575284"/>
                </a:lnTo>
                <a:lnTo>
                  <a:pt x="1024391" y="581340"/>
                </a:lnTo>
                <a:cubicBezTo>
                  <a:pt x="961840" y="584002"/>
                  <a:pt x="899242" y="585377"/>
                  <a:pt x="836667" y="587396"/>
                </a:cubicBezTo>
                <a:lnTo>
                  <a:pt x="679220" y="599507"/>
                </a:lnTo>
                <a:cubicBezTo>
                  <a:pt x="578273" y="599507"/>
                  <a:pt x="477366" y="595470"/>
                  <a:pt x="376439" y="593451"/>
                </a:cubicBezTo>
                <a:cubicBezTo>
                  <a:pt x="364328" y="591433"/>
                  <a:pt x="352091" y="590059"/>
                  <a:pt x="340105" y="587396"/>
                </a:cubicBezTo>
                <a:cubicBezTo>
                  <a:pt x="333874" y="586011"/>
                  <a:pt x="328321" y="581340"/>
                  <a:pt x="321938" y="581340"/>
                </a:cubicBezTo>
                <a:cubicBezTo>
                  <a:pt x="306380" y="581340"/>
                  <a:pt x="185206" y="591725"/>
                  <a:pt x="164492" y="593451"/>
                </a:cubicBezTo>
                <a:cubicBezTo>
                  <a:pt x="7050" y="587154"/>
                  <a:pt x="-37403" y="587396"/>
                  <a:pt x="31268" y="587396"/>
                </a:cubicBezTo>
              </a:path>
            </a:pathLst>
          </a:cu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2"/>
          <p:cNvSpPr txBox="1">
            <a:spLocks noGrp="1"/>
          </p:cNvSpPr>
          <p:nvPr>
            <p:ph type="title"/>
          </p:nvPr>
        </p:nvSpPr>
        <p:spPr>
          <a:xfrm>
            <a:off x="2763375" y="735800"/>
            <a:ext cx="3628500" cy="3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0" dirty="0" smtClean="0"/>
              <a:t>“Unit Testing”.</a:t>
            </a:r>
            <a:endParaRPr b="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89;p21"/>
          <p:cNvSpPr/>
          <p:nvPr/>
        </p:nvSpPr>
        <p:spPr>
          <a:xfrm>
            <a:off x="509188" y="3028244"/>
            <a:ext cx="1024156" cy="515455"/>
          </a:xfrm>
          <a:custGeom>
            <a:avLst/>
            <a:gdLst/>
            <a:ahLst/>
            <a:cxnLst/>
            <a:rect l="l" t="t" r="r" b="b"/>
            <a:pathLst>
              <a:path w="2144830" h="1840911" extrusionOk="0">
                <a:moveTo>
                  <a:pt x="37324" y="520784"/>
                </a:moveTo>
                <a:cubicBezTo>
                  <a:pt x="51454" y="577303"/>
                  <a:pt x="65987" y="633723"/>
                  <a:pt x="79713" y="690341"/>
                </a:cubicBezTo>
                <a:cubicBezTo>
                  <a:pt x="82138" y="700344"/>
                  <a:pt x="83536" y="710572"/>
                  <a:pt x="85769" y="720619"/>
                </a:cubicBezTo>
                <a:cubicBezTo>
                  <a:pt x="87574" y="728744"/>
                  <a:pt x="90019" y="736717"/>
                  <a:pt x="91824" y="744842"/>
                </a:cubicBezTo>
                <a:cubicBezTo>
                  <a:pt x="94057" y="754889"/>
                  <a:pt x="95566" y="765091"/>
                  <a:pt x="97880" y="775120"/>
                </a:cubicBezTo>
                <a:cubicBezTo>
                  <a:pt x="97889" y="775159"/>
                  <a:pt x="113014" y="835658"/>
                  <a:pt x="116047" y="847788"/>
                </a:cubicBezTo>
                <a:cubicBezTo>
                  <a:pt x="118066" y="855862"/>
                  <a:pt x="120735" y="863801"/>
                  <a:pt x="122103" y="872010"/>
                </a:cubicBezTo>
                <a:cubicBezTo>
                  <a:pt x="130504" y="922423"/>
                  <a:pt x="126421" y="896189"/>
                  <a:pt x="134214" y="950733"/>
                </a:cubicBezTo>
                <a:cubicBezTo>
                  <a:pt x="136232" y="978993"/>
                  <a:pt x="140269" y="1007180"/>
                  <a:pt x="140269" y="1035512"/>
                </a:cubicBezTo>
                <a:cubicBezTo>
                  <a:pt x="140269" y="1363226"/>
                  <a:pt x="101904" y="1241353"/>
                  <a:pt x="140269" y="1356461"/>
                </a:cubicBezTo>
                <a:cubicBezTo>
                  <a:pt x="146325" y="1352424"/>
                  <a:pt x="151926" y="1347604"/>
                  <a:pt x="158436" y="1344349"/>
                </a:cubicBezTo>
                <a:cubicBezTo>
                  <a:pt x="173066" y="1337034"/>
                  <a:pt x="185317" y="1338054"/>
                  <a:pt x="200826" y="1332238"/>
                </a:cubicBezTo>
                <a:cubicBezTo>
                  <a:pt x="209278" y="1329068"/>
                  <a:pt x="216484" y="1322982"/>
                  <a:pt x="225048" y="1320127"/>
                </a:cubicBezTo>
                <a:cubicBezTo>
                  <a:pt x="240839" y="1314863"/>
                  <a:pt x="257702" y="1313279"/>
                  <a:pt x="273493" y="1308015"/>
                </a:cubicBezTo>
                <a:lnTo>
                  <a:pt x="309827" y="1295904"/>
                </a:lnTo>
                <a:cubicBezTo>
                  <a:pt x="359986" y="1279185"/>
                  <a:pt x="280300" y="1305456"/>
                  <a:pt x="370383" y="1277737"/>
                </a:cubicBezTo>
                <a:cubicBezTo>
                  <a:pt x="382585" y="1273982"/>
                  <a:pt x="394606" y="1269663"/>
                  <a:pt x="406717" y="1265626"/>
                </a:cubicBezTo>
                <a:cubicBezTo>
                  <a:pt x="421122" y="1260824"/>
                  <a:pt x="433890" y="1256051"/>
                  <a:pt x="449107" y="1253515"/>
                </a:cubicBezTo>
                <a:cubicBezTo>
                  <a:pt x="607869" y="1227056"/>
                  <a:pt x="472566" y="1251813"/>
                  <a:pt x="582330" y="1235348"/>
                </a:cubicBezTo>
                <a:cubicBezTo>
                  <a:pt x="606615" y="1231705"/>
                  <a:pt x="630815" y="1227505"/>
                  <a:pt x="654998" y="1223237"/>
                </a:cubicBezTo>
                <a:cubicBezTo>
                  <a:pt x="679430" y="1218925"/>
                  <a:pt x="696461" y="1213919"/>
                  <a:pt x="721610" y="1211125"/>
                </a:cubicBezTo>
                <a:cubicBezTo>
                  <a:pt x="745768" y="1208441"/>
                  <a:pt x="770104" y="1207614"/>
                  <a:pt x="794277" y="1205070"/>
                </a:cubicBezTo>
                <a:cubicBezTo>
                  <a:pt x="808472" y="1203576"/>
                  <a:pt x="822491" y="1200682"/>
                  <a:pt x="836667" y="1199014"/>
                </a:cubicBezTo>
                <a:cubicBezTo>
                  <a:pt x="856814" y="1196644"/>
                  <a:pt x="877038" y="1194977"/>
                  <a:pt x="897223" y="1192959"/>
                </a:cubicBezTo>
                <a:cubicBezTo>
                  <a:pt x="918994" y="1187516"/>
                  <a:pt x="928665" y="1184690"/>
                  <a:pt x="951724" y="1180847"/>
                </a:cubicBezTo>
                <a:cubicBezTo>
                  <a:pt x="997907" y="1173150"/>
                  <a:pt x="1044820" y="1170376"/>
                  <a:pt x="1091003" y="1162680"/>
                </a:cubicBezTo>
                <a:cubicBezTo>
                  <a:pt x="1103114" y="1160662"/>
                  <a:pt x="1115297" y="1159033"/>
                  <a:pt x="1127337" y="1156625"/>
                </a:cubicBezTo>
                <a:cubicBezTo>
                  <a:pt x="1135498" y="1154993"/>
                  <a:pt x="1143321" y="1151746"/>
                  <a:pt x="1151560" y="1150569"/>
                </a:cubicBezTo>
                <a:cubicBezTo>
                  <a:pt x="1171642" y="1147700"/>
                  <a:pt x="1191954" y="1146754"/>
                  <a:pt x="1212116" y="1144514"/>
                </a:cubicBezTo>
                <a:cubicBezTo>
                  <a:pt x="1228290" y="1142717"/>
                  <a:pt x="1244413" y="1140477"/>
                  <a:pt x="1260561" y="1138458"/>
                </a:cubicBezTo>
                <a:cubicBezTo>
                  <a:pt x="1286802" y="1140477"/>
                  <a:pt x="1323126" y="1123739"/>
                  <a:pt x="1339284" y="1144514"/>
                </a:cubicBezTo>
                <a:cubicBezTo>
                  <a:pt x="1360388" y="1171647"/>
                  <a:pt x="1343002" y="1213164"/>
                  <a:pt x="1345340" y="1247459"/>
                </a:cubicBezTo>
                <a:cubicBezTo>
                  <a:pt x="1349058" y="1301982"/>
                  <a:pt x="1348466" y="1357055"/>
                  <a:pt x="1357451" y="1410961"/>
                </a:cubicBezTo>
                <a:cubicBezTo>
                  <a:pt x="1359470" y="1423072"/>
                  <a:pt x="1361311" y="1435215"/>
                  <a:pt x="1363507" y="1447295"/>
                </a:cubicBezTo>
                <a:cubicBezTo>
                  <a:pt x="1365348" y="1457421"/>
                  <a:pt x="1368106" y="1467384"/>
                  <a:pt x="1369562" y="1477573"/>
                </a:cubicBezTo>
                <a:cubicBezTo>
                  <a:pt x="1374165" y="1509794"/>
                  <a:pt x="1379177" y="1542011"/>
                  <a:pt x="1381673" y="1574463"/>
                </a:cubicBezTo>
                <a:cubicBezTo>
                  <a:pt x="1383692" y="1600704"/>
                  <a:pt x="1386308" y="1626906"/>
                  <a:pt x="1387729" y="1653186"/>
                </a:cubicBezTo>
                <a:cubicBezTo>
                  <a:pt x="1397560" y="1835051"/>
                  <a:pt x="1385992" y="1743966"/>
                  <a:pt x="1399840" y="1840911"/>
                </a:cubicBezTo>
                <a:cubicBezTo>
                  <a:pt x="1412825" y="1837665"/>
                  <a:pt x="1433139" y="1835471"/>
                  <a:pt x="1442230" y="1822744"/>
                </a:cubicBezTo>
                <a:cubicBezTo>
                  <a:pt x="1448548" y="1813899"/>
                  <a:pt x="1449843" y="1802362"/>
                  <a:pt x="1454341" y="1792466"/>
                </a:cubicBezTo>
                <a:cubicBezTo>
                  <a:pt x="1459944" y="1780139"/>
                  <a:pt x="1467300" y="1768631"/>
                  <a:pt x="1472508" y="1756132"/>
                </a:cubicBezTo>
                <a:cubicBezTo>
                  <a:pt x="1477418" y="1744348"/>
                  <a:pt x="1478910" y="1731217"/>
                  <a:pt x="1484619" y="1719798"/>
                </a:cubicBezTo>
                <a:cubicBezTo>
                  <a:pt x="1536891" y="1615257"/>
                  <a:pt x="1480827" y="1733950"/>
                  <a:pt x="1508842" y="1659242"/>
                </a:cubicBezTo>
                <a:cubicBezTo>
                  <a:pt x="1512012" y="1650789"/>
                  <a:pt x="1517170" y="1643215"/>
                  <a:pt x="1520953" y="1635019"/>
                </a:cubicBezTo>
                <a:cubicBezTo>
                  <a:pt x="1531413" y="1612355"/>
                  <a:pt x="1555441" y="1554405"/>
                  <a:pt x="1569398" y="1532074"/>
                </a:cubicBezTo>
                <a:cubicBezTo>
                  <a:pt x="1579491" y="1515926"/>
                  <a:pt x="1590557" y="1500347"/>
                  <a:pt x="1599676" y="1483629"/>
                </a:cubicBezTo>
                <a:cubicBezTo>
                  <a:pt x="1634992" y="1418883"/>
                  <a:pt x="1565534" y="1524933"/>
                  <a:pt x="1617843" y="1441239"/>
                </a:cubicBezTo>
                <a:cubicBezTo>
                  <a:pt x="1646920" y="1394716"/>
                  <a:pt x="1625693" y="1437298"/>
                  <a:pt x="1648121" y="1398850"/>
                </a:cubicBezTo>
                <a:cubicBezTo>
                  <a:pt x="1658592" y="1380899"/>
                  <a:pt x="1668720" y="1362740"/>
                  <a:pt x="1678399" y="1344349"/>
                </a:cubicBezTo>
                <a:cubicBezTo>
                  <a:pt x="1688910" y="1324378"/>
                  <a:pt x="1697066" y="1303145"/>
                  <a:pt x="1708677" y="1283793"/>
                </a:cubicBezTo>
                <a:cubicBezTo>
                  <a:pt x="1714733" y="1273700"/>
                  <a:pt x="1721580" y="1264042"/>
                  <a:pt x="1726844" y="1253515"/>
                </a:cubicBezTo>
                <a:cubicBezTo>
                  <a:pt x="1731705" y="1243792"/>
                  <a:pt x="1733841" y="1232828"/>
                  <a:pt x="1738956" y="1223237"/>
                </a:cubicBezTo>
                <a:cubicBezTo>
                  <a:pt x="1750034" y="1202466"/>
                  <a:pt x="1764761" y="1183735"/>
                  <a:pt x="1775289" y="1162680"/>
                </a:cubicBezTo>
                <a:cubicBezTo>
                  <a:pt x="1779326" y="1154606"/>
                  <a:pt x="1781985" y="1145680"/>
                  <a:pt x="1787401" y="1138458"/>
                </a:cubicBezTo>
                <a:cubicBezTo>
                  <a:pt x="1794252" y="1129323"/>
                  <a:pt x="1804772" y="1123370"/>
                  <a:pt x="1811623" y="1114235"/>
                </a:cubicBezTo>
                <a:cubicBezTo>
                  <a:pt x="1817039" y="1107013"/>
                  <a:pt x="1818727" y="1097524"/>
                  <a:pt x="1823734" y="1090013"/>
                </a:cubicBezTo>
                <a:cubicBezTo>
                  <a:pt x="1834931" y="1073218"/>
                  <a:pt x="1847957" y="1057716"/>
                  <a:pt x="1860068" y="1041568"/>
                </a:cubicBezTo>
                <a:cubicBezTo>
                  <a:pt x="1866124" y="1033494"/>
                  <a:pt x="1874487" y="1026716"/>
                  <a:pt x="1878235" y="1017345"/>
                </a:cubicBezTo>
                <a:cubicBezTo>
                  <a:pt x="1888448" y="991812"/>
                  <a:pt x="1891541" y="979417"/>
                  <a:pt x="1908513" y="956789"/>
                </a:cubicBezTo>
                <a:cubicBezTo>
                  <a:pt x="1919679" y="941901"/>
                  <a:pt x="1934030" y="929544"/>
                  <a:pt x="1944847" y="914400"/>
                </a:cubicBezTo>
                <a:cubicBezTo>
                  <a:pt x="1954306" y="901157"/>
                  <a:pt x="1959737" y="885342"/>
                  <a:pt x="1969069" y="872010"/>
                </a:cubicBezTo>
                <a:cubicBezTo>
                  <a:pt x="1973980" y="864994"/>
                  <a:pt x="1981663" y="860345"/>
                  <a:pt x="1987236" y="853843"/>
                </a:cubicBezTo>
                <a:cubicBezTo>
                  <a:pt x="1993804" y="846180"/>
                  <a:pt x="1998835" y="837284"/>
                  <a:pt x="2005403" y="829621"/>
                </a:cubicBezTo>
                <a:cubicBezTo>
                  <a:pt x="2010976" y="823119"/>
                  <a:pt x="2017997" y="817956"/>
                  <a:pt x="2023570" y="811454"/>
                </a:cubicBezTo>
                <a:cubicBezTo>
                  <a:pt x="2030138" y="803791"/>
                  <a:pt x="2035091" y="794827"/>
                  <a:pt x="2041737" y="787231"/>
                </a:cubicBezTo>
                <a:cubicBezTo>
                  <a:pt x="2049256" y="778638"/>
                  <a:pt x="2058529" y="771679"/>
                  <a:pt x="2065960" y="763009"/>
                </a:cubicBezTo>
                <a:cubicBezTo>
                  <a:pt x="2070696" y="757483"/>
                  <a:pt x="2073412" y="750433"/>
                  <a:pt x="2078071" y="744842"/>
                </a:cubicBezTo>
                <a:cubicBezTo>
                  <a:pt x="2092642" y="727357"/>
                  <a:pt x="2096542" y="726472"/>
                  <a:pt x="2114405" y="714564"/>
                </a:cubicBezTo>
                <a:cubicBezTo>
                  <a:pt x="2120460" y="706490"/>
                  <a:pt x="2126705" y="698554"/>
                  <a:pt x="2132571" y="690341"/>
                </a:cubicBezTo>
                <a:cubicBezTo>
                  <a:pt x="2136801" y="684419"/>
                  <a:pt x="2146110" y="679311"/>
                  <a:pt x="2144683" y="672174"/>
                </a:cubicBezTo>
                <a:cubicBezTo>
                  <a:pt x="2143733" y="667422"/>
                  <a:pt x="2102354" y="647979"/>
                  <a:pt x="2102293" y="647952"/>
                </a:cubicBezTo>
                <a:cubicBezTo>
                  <a:pt x="2092360" y="643537"/>
                  <a:pt x="2081558" y="641046"/>
                  <a:pt x="2072015" y="635841"/>
                </a:cubicBezTo>
                <a:cubicBezTo>
                  <a:pt x="2006576" y="600147"/>
                  <a:pt x="2059924" y="619698"/>
                  <a:pt x="2017514" y="605563"/>
                </a:cubicBezTo>
                <a:cubicBezTo>
                  <a:pt x="2011459" y="601526"/>
                  <a:pt x="2005270" y="597681"/>
                  <a:pt x="1999348" y="593451"/>
                </a:cubicBezTo>
                <a:cubicBezTo>
                  <a:pt x="1988330" y="585581"/>
                  <a:pt x="1969802" y="570309"/>
                  <a:pt x="1956958" y="563173"/>
                </a:cubicBezTo>
                <a:cubicBezTo>
                  <a:pt x="1945121" y="556597"/>
                  <a:pt x="1931643" y="552876"/>
                  <a:pt x="1920624" y="545006"/>
                </a:cubicBezTo>
                <a:cubicBezTo>
                  <a:pt x="1903163" y="532534"/>
                  <a:pt x="1888663" y="516354"/>
                  <a:pt x="1872179" y="502617"/>
                </a:cubicBezTo>
                <a:cubicBezTo>
                  <a:pt x="1864426" y="496156"/>
                  <a:pt x="1855620" y="491018"/>
                  <a:pt x="1847957" y="484450"/>
                </a:cubicBezTo>
                <a:cubicBezTo>
                  <a:pt x="1841455" y="478877"/>
                  <a:pt x="1836418" y="471706"/>
                  <a:pt x="1829790" y="466283"/>
                </a:cubicBezTo>
                <a:cubicBezTo>
                  <a:pt x="1814167" y="453501"/>
                  <a:pt x="1795618" y="444222"/>
                  <a:pt x="1781345" y="429949"/>
                </a:cubicBezTo>
                <a:cubicBezTo>
                  <a:pt x="1767215" y="415819"/>
                  <a:pt x="1754942" y="399549"/>
                  <a:pt x="1738956" y="387560"/>
                </a:cubicBezTo>
                <a:cubicBezTo>
                  <a:pt x="1722808" y="375449"/>
                  <a:pt x="1704784" y="365499"/>
                  <a:pt x="1690511" y="351226"/>
                </a:cubicBezTo>
                <a:cubicBezTo>
                  <a:pt x="1645432" y="306147"/>
                  <a:pt x="1700788" y="363216"/>
                  <a:pt x="1654177" y="308837"/>
                </a:cubicBezTo>
                <a:cubicBezTo>
                  <a:pt x="1638994" y="291124"/>
                  <a:pt x="1630934" y="286863"/>
                  <a:pt x="1611787" y="272503"/>
                </a:cubicBezTo>
                <a:cubicBezTo>
                  <a:pt x="1558636" y="192774"/>
                  <a:pt x="1612083" y="267801"/>
                  <a:pt x="1569398" y="218002"/>
                </a:cubicBezTo>
                <a:cubicBezTo>
                  <a:pt x="1562830" y="210339"/>
                  <a:pt x="1557877" y="201375"/>
                  <a:pt x="1551231" y="193780"/>
                </a:cubicBezTo>
                <a:cubicBezTo>
                  <a:pt x="1543712" y="185187"/>
                  <a:pt x="1534440" y="178227"/>
                  <a:pt x="1527009" y="169557"/>
                </a:cubicBezTo>
                <a:cubicBezTo>
                  <a:pt x="1500097" y="138160"/>
                  <a:pt x="1531715" y="162602"/>
                  <a:pt x="1496730" y="139279"/>
                </a:cubicBezTo>
                <a:cubicBezTo>
                  <a:pt x="1466174" y="93444"/>
                  <a:pt x="1482801" y="113237"/>
                  <a:pt x="1448285" y="78723"/>
                </a:cubicBezTo>
                <a:cubicBezTo>
                  <a:pt x="1442229" y="66612"/>
                  <a:pt x="1437085" y="54000"/>
                  <a:pt x="1430118" y="42389"/>
                </a:cubicBezTo>
                <a:cubicBezTo>
                  <a:pt x="1402623" y="-3438"/>
                  <a:pt x="1418622" y="38174"/>
                  <a:pt x="1405896" y="0"/>
                </a:cubicBezTo>
                <a:cubicBezTo>
                  <a:pt x="1377109" y="43179"/>
                  <a:pt x="1392646" y="11886"/>
                  <a:pt x="1399840" y="109001"/>
                </a:cubicBezTo>
                <a:cubicBezTo>
                  <a:pt x="1401777" y="135153"/>
                  <a:pt x="1408321" y="213177"/>
                  <a:pt x="1411952" y="242225"/>
                </a:cubicBezTo>
                <a:cubicBezTo>
                  <a:pt x="1414536" y="262901"/>
                  <a:pt x="1419926" y="288156"/>
                  <a:pt x="1424063" y="308837"/>
                </a:cubicBezTo>
                <a:cubicBezTo>
                  <a:pt x="1426081" y="329022"/>
                  <a:pt x="1427437" y="349285"/>
                  <a:pt x="1430118" y="369393"/>
                </a:cubicBezTo>
                <a:cubicBezTo>
                  <a:pt x="1431478" y="379595"/>
                  <a:pt x="1434718" y="389482"/>
                  <a:pt x="1436174" y="399671"/>
                </a:cubicBezTo>
                <a:cubicBezTo>
                  <a:pt x="1450562" y="500383"/>
                  <a:pt x="1434594" y="415987"/>
                  <a:pt x="1448285" y="484450"/>
                </a:cubicBezTo>
                <a:cubicBezTo>
                  <a:pt x="1447298" y="495303"/>
                  <a:pt x="1452728" y="553079"/>
                  <a:pt x="1430118" y="569229"/>
                </a:cubicBezTo>
                <a:cubicBezTo>
                  <a:pt x="1421273" y="575547"/>
                  <a:pt x="1410018" y="577523"/>
                  <a:pt x="1399840" y="581340"/>
                </a:cubicBezTo>
                <a:cubicBezTo>
                  <a:pt x="1393863" y="583581"/>
                  <a:pt x="1387729" y="585377"/>
                  <a:pt x="1381673" y="587396"/>
                </a:cubicBezTo>
                <a:cubicBezTo>
                  <a:pt x="1359469" y="585377"/>
                  <a:pt x="1337162" y="584287"/>
                  <a:pt x="1315062" y="581340"/>
                </a:cubicBezTo>
                <a:cubicBezTo>
                  <a:pt x="1306812" y="580240"/>
                  <a:pt x="1299049" y="576652"/>
                  <a:pt x="1290839" y="575284"/>
                </a:cubicBezTo>
                <a:cubicBezTo>
                  <a:pt x="1274786" y="572609"/>
                  <a:pt x="1258542" y="571247"/>
                  <a:pt x="1242394" y="569229"/>
                </a:cubicBezTo>
                <a:lnTo>
                  <a:pt x="1121281" y="575284"/>
                </a:lnTo>
                <a:lnTo>
                  <a:pt x="1024391" y="581340"/>
                </a:lnTo>
                <a:cubicBezTo>
                  <a:pt x="961840" y="584002"/>
                  <a:pt x="899242" y="585377"/>
                  <a:pt x="836667" y="587396"/>
                </a:cubicBezTo>
                <a:lnTo>
                  <a:pt x="679220" y="599507"/>
                </a:lnTo>
                <a:cubicBezTo>
                  <a:pt x="578273" y="599507"/>
                  <a:pt x="477366" y="595470"/>
                  <a:pt x="376439" y="593451"/>
                </a:cubicBezTo>
                <a:cubicBezTo>
                  <a:pt x="364328" y="591433"/>
                  <a:pt x="352091" y="590059"/>
                  <a:pt x="340105" y="587396"/>
                </a:cubicBezTo>
                <a:cubicBezTo>
                  <a:pt x="333874" y="586011"/>
                  <a:pt x="328321" y="581340"/>
                  <a:pt x="321938" y="581340"/>
                </a:cubicBezTo>
                <a:cubicBezTo>
                  <a:pt x="306380" y="581340"/>
                  <a:pt x="185206" y="591725"/>
                  <a:pt x="164492" y="593451"/>
                </a:cubicBezTo>
                <a:cubicBezTo>
                  <a:pt x="7050" y="587154"/>
                  <a:pt x="-37403" y="587396"/>
                  <a:pt x="31268" y="587396"/>
                </a:cubicBezTo>
              </a:path>
            </a:pathLst>
          </a:cu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387;p21"/>
          <p:cNvSpPr txBox="1">
            <a:spLocks noGrp="1"/>
          </p:cNvSpPr>
          <p:nvPr>
            <p:ph type="body" idx="1"/>
          </p:nvPr>
        </p:nvSpPr>
        <p:spPr>
          <a:xfrm>
            <a:off x="1533344" y="417953"/>
            <a:ext cx="5606786" cy="12386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 smtClean="0"/>
              <a:t>Definisi</a:t>
            </a:r>
            <a:endParaRPr lang="en-US" sz="1400" dirty="0" smtClean="0"/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400" dirty="0"/>
              <a:t>Unit testing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metode</a:t>
            </a:r>
            <a:r>
              <a:rPr lang="en-US" sz="1400" dirty="0"/>
              <a:t> </a:t>
            </a:r>
            <a:r>
              <a:rPr lang="en-US" sz="1400" dirty="0" err="1"/>
              <a:t>pengujian</a:t>
            </a:r>
            <a:r>
              <a:rPr lang="en-US" sz="1400" dirty="0"/>
              <a:t> </a:t>
            </a:r>
            <a:r>
              <a:rPr lang="en-US" sz="1400" dirty="0" err="1"/>
              <a:t>perangkat</a:t>
            </a:r>
            <a:r>
              <a:rPr lang="en-US" sz="1400" dirty="0"/>
              <a:t> </a:t>
            </a:r>
            <a:r>
              <a:rPr lang="en-US" sz="1400" dirty="0" err="1"/>
              <a:t>lunak</a:t>
            </a:r>
            <a:r>
              <a:rPr lang="en-US" sz="1400" dirty="0"/>
              <a:t> yang </a:t>
            </a:r>
            <a:r>
              <a:rPr lang="en-US" sz="1400" dirty="0" err="1"/>
              <a:t>fokus</a:t>
            </a:r>
            <a:r>
              <a:rPr lang="en-US" sz="1400" dirty="0"/>
              <a:t> </a:t>
            </a:r>
            <a:r>
              <a:rPr lang="en-US" sz="1400" dirty="0" err="1"/>
              <a:t>pada</a:t>
            </a:r>
            <a:r>
              <a:rPr lang="en-US" sz="1400" dirty="0"/>
              <a:t> </a:t>
            </a:r>
            <a:r>
              <a:rPr lang="en-US" sz="1400" dirty="0" err="1"/>
              <a:t>pengujian</a:t>
            </a:r>
            <a:r>
              <a:rPr lang="en-US" sz="1400" dirty="0"/>
              <a:t> </a:t>
            </a:r>
            <a:r>
              <a:rPr lang="en-US" sz="1400" dirty="0" err="1"/>
              <a:t>komponen</a:t>
            </a:r>
            <a:r>
              <a:rPr lang="en-US" sz="1400" dirty="0"/>
              <a:t> </a:t>
            </a:r>
            <a:r>
              <a:rPr lang="en-US" sz="1400" dirty="0" err="1"/>
              <a:t>kecil</a:t>
            </a:r>
            <a:r>
              <a:rPr lang="en-US" sz="1400" dirty="0"/>
              <a:t> </a:t>
            </a:r>
            <a:r>
              <a:rPr lang="en-US" sz="1400" dirty="0" err="1"/>
              <a:t>atau</a:t>
            </a:r>
            <a:r>
              <a:rPr lang="en-US" sz="1400" dirty="0"/>
              <a:t> unit </a:t>
            </a:r>
            <a:r>
              <a:rPr lang="en-US" sz="1400" dirty="0" err="1"/>
              <a:t>terkecil</a:t>
            </a:r>
            <a:r>
              <a:rPr lang="en-US" sz="1400" dirty="0"/>
              <a:t> </a:t>
            </a:r>
            <a:r>
              <a:rPr lang="en-US" sz="1400" dirty="0" err="1"/>
              <a:t>dalam</a:t>
            </a:r>
            <a:r>
              <a:rPr lang="en-US" sz="1400" dirty="0"/>
              <a:t> </a:t>
            </a:r>
            <a:r>
              <a:rPr lang="en-US" sz="1400" dirty="0" err="1"/>
              <a:t>kode</a:t>
            </a:r>
            <a:r>
              <a:rPr lang="en-US" sz="1400" dirty="0"/>
              <a:t> </a:t>
            </a:r>
            <a:r>
              <a:rPr lang="en-US" sz="1400" dirty="0" err="1"/>
              <a:t>sumber</a:t>
            </a:r>
            <a:r>
              <a:rPr lang="en-US" sz="1400" dirty="0"/>
              <a:t>, </a:t>
            </a:r>
            <a:r>
              <a:rPr lang="en-US" sz="1400" dirty="0" err="1"/>
              <a:t>seperti</a:t>
            </a:r>
            <a:r>
              <a:rPr lang="en-US" sz="1400" dirty="0"/>
              <a:t> </a:t>
            </a:r>
            <a:r>
              <a:rPr lang="en-US" sz="1400" dirty="0" err="1"/>
              <a:t>fungsi</a:t>
            </a:r>
            <a:r>
              <a:rPr lang="en-US" sz="1400" dirty="0"/>
              <a:t> </a:t>
            </a:r>
            <a:r>
              <a:rPr lang="en-US" sz="1400" dirty="0" err="1"/>
              <a:t>atau</a:t>
            </a:r>
            <a:r>
              <a:rPr lang="en-US" sz="1400" dirty="0"/>
              <a:t> </a:t>
            </a:r>
            <a:r>
              <a:rPr lang="en-US" sz="1400" dirty="0" err="1"/>
              <a:t>metode</a:t>
            </a:r>
            <a:r>
              <a:rPr lang="en-US" sz="1400" dirty="0"/>
              <a:t>, </a:t>
            </a:r>
            <a:r>
              <a:rPr lang="en-US" sz="1400" dirty="0" err="1"/>
              <a:t>secara</a:t>
            </a:r>
            <a:r>
              <a:rPr lang="en-US" sz="1400" dirty="0"/>
              <a:t> </a:t>
            </a:r>
            <a:r>
              <a:rPr lang="en-US" sz="1400" dirty="0" err="1"/>
              <a:t>terpisah</a:t>
            </a:r>
            <a:r>
              <a:rPr lang="en-US" sz="1400" dirty="0"/>
              <a:t>.</a:t>
            </a:r>
            <a:endParaRPr lang="en-US" sz="1400" dirty="0" smtClean="0"/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400" dirty="0" err="1" smtClean="0"/>
              <a:t>Tujuan</a:t>
            </a:r>
            <a:r>
              <a:rPr lang="en-US" sz="1400" dirty="0" smtClean="0"/>
              <a:t> </a:t>
            </a:r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400" dirty="0" err="1"/>
              <a:t>Tujuan</a:t>
            </a:r>
            <a:r>
              <a:rPr lang="en-US" sz="1400" dirty="0"/>
              <a:t> unit testing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untuk</a:t>
            </a:r>
            <a:r>
              <a:rPr lang="en-US" sz="1400" dirty="0"/>
              <a:t> </a:t>
            </a:r>
            <a:r>
              <a:rPr lang="en-US" sz="1400" dirty="0" err="1"/>
              <a:t>menguji</a:t>
            </a:r>
            <a:r>
              <a:rPr lang="en-US" sz="1400" dirty="0"/>
              <a:t> </a:t>
            </a:r>
            <a:r>
              <a:rPr lang="en-US" sz="1400" dirty="0" err="1"/>
              <a:t>dan</a:t>
            </a:r>
            <a:r>
              <a:rPr lang="en-US" sz="1400" dirty="0"/>
              <a:t> </a:t>
            </a:r>
            <a:r>
              <a:rPr lang="en-US" sz="1400" dirty="0" err="1"/>
              <a:t>memastikan</a:t>
            </a:r>
            <a:r>
              <a:rPr lang="en-US" sz="1400" dirty="0"/>
              <a:t> </a:t>
            </a:r>
            <a:r>
              <a:rPr lang="en-US" sz="1400" dirty="0" err="1"/>
              <a:t>bahwa</a:t>
            </a:r>
            <a:r>
              <a:rPr lang="en-US" sz="1400" dirty="0"/>
              <a:t> </a:t>
            </a:r>
            <a:r>
              <a:rPr lang="en-US" sz="1400" dirty="0" err="1"/>
              <a:t>setiap</a:t>
            </a:r>
            <a:r>
              <a:rPr lang="en-US" sz="1400" dirty="0"/>
              <a:t> unit </a:t>
            </a:r>
            <a:r>
              <a:rPr lang="en-US" sz="1400" dirty="0" err="1"/>
              <a:t>kecil</a:t>
            </a:r>
            <a:r>
              <a:rPr lang="en-US" sz="1400" dirty="0"/>
              <a:t> </a:t>
            </a:r>
            <a:r>
              <a:rPr lang="en-US" sz="1400" dirty="0" err="1"/>
              <a:t>dalam</a:t>
            </a:r>
            <a:r>
              <a:rPr lang="en-US" sz="1400" dirty="0"/>
              <a:t> </a:t>
            </a:r>
            <a:r>
              <a:rPr lang="en-US" sz="1400" dirty="0" err="1"/>
              <a:t>kode</a:t>
            </a:r>
            <a:r>
              <a:rPr lang="en-US" sz="1400" dirty="0"/>
              <a:t> </a:t>
            </a:r>
            <a:r>
              <a:rPr lang="en-US" sz="1400" dirty="0" err="1"/>
              <a:t>sumber</a:t>
            </a:r>
            <a:r>
              <a:rPr lang="en-US" sz="1400" dirty="0"/>
              <a:t> (</a:t>
            </a:r>
            <a:r>
              <a:rPr lang="en-US" sz="1400" dirty="0" err="1"/>
              <a:t>seperti</a:t>
            </a:r>
            <a:r>
              <a:rPr lang="en-US" sz="1400" dirty="0"/>
              <a:t> </a:t>
            </a:r>
            <a:r>
              <a:rPr lang="en-US" sz="1400" dirty="0" err="1"/>
              <a:t>fungsi</a:t>
            </a:r>
            <a:r>
              <a:rPr lang="en-US" sz="1400" dirty="0"/>
              <a:t> </a:t>
            </a:r>
            <a:r>
              <a:rPr lang="en-US" sz="1400" dirty="0" err="1"/>
              <a:t>atau</a:t>
            </a:r>
            <a:r>
              <a:rPr lang="en-US" sz="1400" dirty="0"/>
              <a:t> </a:t>
            </a:r>
            <a:r>
              <a:rPr lang="en-US" sz="1400" dirty="0" err="1"/>
              <a:t>metode</a:t>
            </a:r>
            <a:r>
              <a:rPr lang="en-US" sz="1400" dirty="0"/>
              <a:t>) </a:t>
            </a:r>
            <a:r>
              <a:rPr lang="en-US" sz="1400" dirty="0" err="1"/>
              <a:t>berfungsi</a:t>
            </a:r>
            <a:r>
              <a:rPr lang="en-US" sz="1400" dirty="0"/>
              <a:t> </a:t>
            </a:r>
            <a:r>
              <a:rPr lang="en-US" sz="1400" dirty="0" err="1"/>
              <a:t>dengan</a:t>
            </a:r>
            <a:r>
              <a:rPr lang="en-US" sz="1400" dirty="0"/>
              <a:t> </a:t>
            </a:r>
            <a:r>
              <a:rPr lang="en-US" sz="1400" dirty="0" err="1"/>
              <a:t>benar</a:t>
            </a:r>
            <a:r>
              <a:rPr lang="en-US" sz="1400" dirty="0"/>
              <a:t> </a:t>
            </a:r>
            <a:r>
              <a:rPr lang="en-US" sz="1400" dirty="0" err="1"/>
              <a:t>secara</a:t>
            </a:r>
            <a:r>
              <a:rPr lang="en-US" sz="1400" dirty="0"/>
              <a:t> </a:t>
            </a:r>
            <a:r>
              <a:rPr lang="en-US" sz="1400" dirty="0" err="1"/>
              <a:t>terisolasi</a:t>
            </a:r>
            <a:r>
              <a:rPr lang="en-US" sz="1400" dirty="0" smtClean="0"/>
              <a:t>.</a:t>
            </a:r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400" dirty="0" err="1" smtClean="0"/>
              <a:t>Metode</a:t>
            </a:r>
            <a:endParaRPr lang="en-US" sz="1400" dirty="0"/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400" dirty="0" err="1"/>
              <a:t>Metode</a:t>
            </a:r>
            <a:r>
              <a:rPr lang="en-US" sz="1400" dirty="0"/>
              <a:t> unit testing </a:t>
            </a:r>
            <a:r>
              <a:rPr lang="en-US" sz="1400" dirty="0" err="1"/>
              <a:t>melibatkan</a:t>
            </a:r>
            <a:r>
              <a:rPr lang="en-US" sz="1400" dirty="0"/>
              <a:t> </a:t>
            </a:r>
            <a:r>
              <a:rPr lang="en-US" sz="1400" dirty="0" err="1"/>
              <a:t>pengujian</a:t>
            </a:r>
            <a:r>
              <a:rPr lang="en-US" sz="1400" dirty="0"/>
              <a:t> unit </a:t>
            </a:r>
            <a:r>
              <a:rPr lang="en-US" sz="1400" dirty="0" err="1"/>
              <a:t>kecil</a:t>
            </a:r>
            <a:r>
              <a:rPr lang="en-US" sz="1400" dirty="0"/>
              <a:t> </a:t>
            </a:r>
            <a:r>
              <a:rPr lang="en-US" sz="1400" dirty="0" err="1"/>
              <a:t>kode</a:t>
            </a:r>
            <a:r>
              <a:rPr lang="en-US" sz="1400" dirty="0"/>
              <a:t> </a:t>
            </a:r>
            <a:r>
              <a:rPr lang="en-US" sz="1400" dirty="0" err="1"/>
              <a:t>sumber</a:t>
            </a:r>
            <a:r>
              <a:rPr lang="en-US" sz="1400" dirty="0"/>
              <a:t>, </a:t>
            </a:r>
            <a:r>
              <a:rPr lang="en-US" sz="1400" dirty="0" err="1"/>
              <a:t>seperti</a:t>
            </a:r>
            <a:r>
              <a:rPr lang="en-US" sz="1400" dirty="0"/>
              <a:t> </a:t>
            </a:r>
            <a:r>
              <a:rPr lang="en-US" sz="1400" dirty="0" err="1"/>
              <a:t>fungsi</a:t>
            </a:r>
            <a:r>
              <a:rPr lang="en-US" sz="1400" dirty="0"/>
              <a:t> </a:t>
            </a:r>
            <a:r>
              <a:rPr lang="en-US" sz="1400" dirty="0" err="1"/>
              <a:t>atau</a:t>
            </a:r>
            <a:r>
              <a:rPr lang="en-US" sz="1400" dirty="0"/>
              <a:t> </a:t>
            </a:r>
            <a:r>
              <a:rPr lang="en-US" sz="1400" dirty="0" err="1"/>
              <a:t>metode</a:t>
            </a:r>
            <a:r>
              <a:rPr lang="en-US" sz="1400" dirty="0"/>
              <a:t>, </a:t>
            </a:r>
            <a:r>
              <a:rPr lang="en-US" sz="1400" dirty="0" err="1"/>
              <a:t>secara</a:t>
            </a:r>
            <a:r>
              <a:rPr lang="en-US" sz="1400" dirty="0"/>
              <a:t> </a:t>
            </a:r>
            <a:r>
              <a:rPr lang="en-US" sz="1400" dirty="0" err="1"/>
              <a:t>terisolasi</a:t>
            </a:r>
            <a:r>
              <a:rPr lang="en-US" sz="1400" dirty="0"/>
              <a:t>.</a:t>
            </a:r>
            <a:endParaRPr lang="en-US" sz="1400" dirty="0" smtClean="0"/>
          </a:p>
          <a:p>
            <a:pPr marL="0" lvl="0" indent="0" algn="just">
              <a:lnSpc>
                <a:spcPct val="150000"/>
              </a:lnSpc>
              <a:buNone/>
            </a:pPr>
            <a:endParaRPr lang="en-US" sz="1400" dirty="0"/>
          </a:p>
        </p:txBody>
      </p:sp>
      <p:sp>
        <p:nvSpPr>
          <p:cNvPr id="7" name="Google Shape;389;p21"/>
          <p:cNvSpPr/>
          <p:nvPr/>
        </p:nvSpPr>
        <p:spPr>
          <a:xfrm>
            <a:off x="509188" y="521844"/>
            <a:ext cx="1024156" cy="515455"/>
          </a:xfrm>
          <a:custGeom>
            <a:avLst/>
            <a:gdLst/>
            <a:ahLst/>
            <a:cxnLst/>
            <a:rect l="l" t="t" r="r" b="b"/>
            <a:pathLst>
              <a:path w="2144830" h="1840911" extrusionOk="0">
                <a:moveTo>
                  <a:pt x="37324" y="520784"/>
                </a:moveTo>
                <a:cubicBezTo>
                  <a:pt x="51454" y="577303"/>
                  <a:pt x="65987" y="633723"/>
                  <a:pt x="79713" y="690341"/>
                </a:cubicBezTo>
                <a:cubicBezTo>
                  <a:pt x="82138" y="700344"/>
                  <a:pt x="83536" y="710572"/>
                  <a:pt x="85769" y="720619"/>
                </a:cubicBezTo>
                <a:cubicBezTo>
                  <a:pt x="87574" y="728744"/>
                  <a:pt x="90019" y="736717"/>
                  <a:pt x="91824" y="744842"/>
                </a:cubicBezTo>
                <a:cubicBezTo>
                  <a:pt x="94057" y="754889"/>
                  <a:pt x="95566" y="765091"/>
                  <a:pt x="97880" y="775120"/>
                </a:cubicBezTo>
                <a:cubicBezTo>
                  <a:pt x="97889" y="775159"/>
                  <a:pt x="113014" y="835658"/>
                  <a:pt x="116047" y="847788"/>
                </a:cubicBezTo>
                <a:cubicBezTo>
                  <a:pt x="118066" y="855862"/>
                  <a:pt x="120735" y="863801"/>
                  <a:pt x="122103" y="872010"/>
                </a:cubicBezTo>
                <a:cubicBezTo>
                  <a:pt x="130504" y="922423"/>
                  <a:pt x="126421" y="896189"/>
                  <a:pt x="134214" y="950733"/>
                </a:cubicBezTo>
                <a:cubicBezTo>
                  <a:pt x="136232" y="978993"/>
                  <a:pt x="140269" y="1007180"/>
                  <a:pt x="140269" y="1035512"/>
                </a:cubicBezTo>
                <a:cubicBezTo>
                  <a:pt x="140269" y="1363226"/>
                  <a:pt x="101904" y="1241353"/>
                  <a:pt x="140269" y="1356461"/>
                </a:cubicBezTo>
                <a:cubicBezTo>
                  <a:pt x="146325" y="1352424"/>
                  <a:pt x="151926" y="1347604"/>
                  <a:pt x="158436" y="1344349"/>
                </a:cubicBezTo>
                <a:cubicBezTo>
                  <a:pt x="173066" y="1337034"/>
                  <a:pt x="185317" y="1338054"/>
                  <a:pt x="200826" y="1332238"/>
                </a:cubicBezTo>
                <a:cubicBezTo>
                  <a:pt x="209278" y="1329068"/>
                  <a:pt x="216484" y="1322982"/>
                  <a:pt x="225048" y="1320127"/>
                </a:cubicBezTo>
                <a:cubicBezTo>
                  <a:pt x="240839" y="1314863"/>
                  <a:pt x="257702" y="1313279"/>
                  <a:pt x="273493" y="1308015"/>
                </a:cubicBezTo>
                <a:lnTo>
                  <a:pt x="309827" y="1295904"/>
                </a:lnTo>
                <a:cubicBezTo>
                  <a:pt x="359986" y="1279185"/>
                  <a:pt x="280300" y="1305456"/>
                  <a:pt x="370383" y="1277737"/>
                </a:cubicBezTo>
                <a:cubicBezTo>
                  <a:pt x="382585" y="1273982"/>
                  <a:pt x="394606" y="1269663"/>
                  <a:pt x="406717" y="1265626"/>
                </a:cubicBezTo>
                <a:cubicBezTo>
                  <a:pt x="421122" y="1260824"/>
                  <a:pt x="433890" y="1256051"/>
                  <a:pt x="449107" y="1253515"/>
                </a:cubicBezTo>
                <a:cubicBezTo>
                  <a:pt x="607869" y="1227056"/>
                  <a:pt x="472566" y="1251813"/>
                  <a:pt x="582330" y="1235348"/>
                </a:cubicBezTo>
                <a:cubicBezTo>
                  <a:pt x="606615" y="1231705"/>
                  <a:pt x="630815" y="1227505"/>
                  <a:pt x="654998" y="1223237"/>
                </a:cubicBezTo>
                <a:cubicBezTo>
                  <a:pt x="679430" y="1218925"/>
                  <a:pt x="696461" y="1213919"/>
                  <a:pt x="721610" y="1211125"/>
                </a:cubicBezTo>
                <a:cubicBezTo>
                  <a:pt x="745768" y="1208441"/>
                  <a:pt x="770104" y="1207614"/>
                  <a:pt x="794277" y="1205070"/>
                </a:cubicBezTo>
                <a:cubicBezTo>
                  <a:pt x="808472" y="1203576"/>
                  <a:pt x="822491" y="1200682"/>
                  <a:pt x="836667" y="1199014"/>
                </a:cubicBezTo>
                <a:cubicBezTo>
                  <a:pt x="856814" y="1196644"/>
                  <a:pt x="877038" y="1194977"/>
                  <a:pt x="897223" y="1192959"/>
                </a:cubicBezTo>
                <a:cubicBezTo>
                  <a:pt x="918994" y="1187516"/>
                  <a:pt x="928665" y="1184690"/>
                  <a:pt x="951724" y="1180847"/>
                </a:cubicBezTo>
                <a:cubicBezTo>
                  <a:pt x="997907" y="1173150"/>
                  <a:pt x="1044820" y="1170376"/>
                  <a:pt x="1091003" y="1162680"/>
                </a:cubicBezTo>
                <a:cubicBezTo>
                  <a:pt x="1103114" y="1160662"/>
                  <a:pt x="1115297" y="1159033"/>
                  <a:pt x="1127337" y="1156625"/>
                </a:cubicBezTo>
                <a:cubicBezTo>
                  <a:pt x="1135498" y="1154993"/>
                  <a:pt x="1143321" y="1151746"/>
                  <a:pt x="1151560" y="1150569"/>
                </a:cubicBezTo>
                <a:cubicBezTo>
                  <a:pt x="1171642" y="1147700"/>
                  <a:pt x="1191954" y="1146754"/>
                  <a:pt x="1212116" y="1144514"/>
                </a:cubicBezTo>
                <a:cubicBezTo>
                  <a:pt x="1228290" y="1142717"/>
                  <a:pt x="1244413" y="1140477"/>
                  <a:pt x="1260561" y="1138458"/>
                </a:cubicBezTo>
                <a:cubicBezTo>
                  <a:pt x="1286802" y="1140477"/>
                  <a:pt x="1323126" y="1123739"/>
                  <a:pt x="1339284" y="1144514"/>
                </a:cubicBezTo>
                <a:cubicBezTo>
                  <a:pt x="1360388" y="1171647"/>
                  <a:pt x="1343002" y="1213164"/>
                  <a:pt x="1345340" y="1247459"/>
                </a:cubicBezTo>
                <a:cubicBezTo>
                  <a:pt x="1349058" y="1301982"/>
                  <a:pt x="1348466" y="1357055"/>
                  <a:pt x="1357451" y="1410961"/>
                </a:cubicBezTo>
                <a:cubicBezTo>
                  <a:pt x="1359470" y="1423072"/>
                  <a:pt x="1361311" y="1435215"/>
                  <a:pt x="1363507" y="1447295"/>
                </a:cubicBezTo>
                <a:cubicBezTo>
                  <a:pt x="1365348" y="1457421"/>
                  <a:pt x="1368106" y="1467384"/>
                  <a:pt x="1369562" y="1477573"/>
                </a:cubicBezTo>
                <a:cubicBezTo>
                  <a:pt x="1374165" y="1509794"/>
                  <a:pt x="1379177" y="1542011"/>
                  <a:pt x="1381673" y="1574463"/>
                </a:cubicBezTo>
                <a:cubicBezTo>
                  <a:pt x="1383692" y="1600704"/>
                  <a:pt x="1386308" y="1626906"/>
                  <a:pt x="1387729" y="1653186"/>
                </a:cubicBezTo>
                <a:cubicBezTo>
                  <a:pt x="1397560" y="1835051"/>
                  <a:pt x="1385992" y="1743966"/>
                  <a:pt x="1399840" y="1840911"/>
                </a:cubicBezTo>
                <a:cubicBezTo>
                  <a:pt x="1412825" y="1837665"/>
                  <a:pt x="1433139" y="1835471"/>
                  <a:pt x="1442230" y="1822744"/>
                </a:cubicBezTo>
                <a:cubicBezTo>
                  <a:pt x="1448548" y="1813899"/>
                  <a:pt x="1449843" y="1802362"/>
                  <a:pt x="1454341" y="1792466"/>
                </a:cubicBezTo>
                <a:cubicBezTo>
                  <a:pt x="1459944" y="1780139"/>
                  <a:pt x="1467300" y="1768631"/>
                  <a:pt x="1472508" y="1756132"/>
                </a:cubicBezTo>
                <a:cubicBezTo>
                  <a:pt x="1477418" y="1744348"/>
                  <a:pt x="1478910" y="1731217"/>
                  <a:pt x="1484619" y="1719798"/>
                </a:cubicBezTo>
                <a:cubicBezTo>
                  <a:pt x="1536891" y="1615257"/>
                  <a:pt x="1480827" y="1733950"/>
                  <a:pt x="1508842" y="1659242"/>
                </a:cubicBezTo>
                <a:cubicBezTo>
                  <a:pt x="1512012" y="1650789"/>
                  <a:pt x="1517170" y="1643215"/>
                  <a:pt x="1520953" y="1635019"/>
                </a:cubicBezTo>
                <a:cubicBezTo>
                  <a:pt x="1531413" y="1612355"/>
                  <a:pt x="1555441" y="1554405"/>
                  <a:pt x="1569398" y="1532074"/>
                </a:cubicBezTo>
                <a:cubicBezTo>
                  <a:pt x="1579491" y="1515926"/>
                  <a:pt x="1590557" y="1500347"/>
                  <a:pt x="1599676" y="1483629"/>
                </a:cubicBezTo>
                <a:cubicBezTo>
                  <a:pt x="1634992" y="1418883"/>
                  <a:pt x="1565534" y="1524933"/>
                  <a:pt x="1617843" y="1441239"/>
                </a:cubicBezTo>
                <a:cubicBezTo>
                  <a:pt x="1646920" y="1394716"/>
                  <a:pt x="1625693" y="1437298"/>
                  <a:pt x="1648121" y="1398850"/>
                </a:cubicBezTo>
                <a:cubicBezTo>
                  <a:pt x="1658592" y="1380899"/>
                  <a:pt x="1668720" y="1362740"/>
                  <a:pt x="1678399" y="1344349"/>
                </a:cubicBezTo>
                <a:cubicBezTo>
                  <a:pt x="1688910" y="1324378"/>
                  <a:pt x="1697066" y="1303145"/>
                  <a:pt x="1708677" y="1283793"/>
                </a:cubicBezTo>
                <a:cubicBezTo>
                  <a:pt x="1714733" y="1273700"/>
                  <a:pt x="1721580" y="1264042"/>
                  <a:pt x="1726844" y="1253515"/>
                </a:cubicBezTo>
                <a:cubicBezTo>
                  <a:pt x="1731705" y="1243792"/>
                  <a:pt x="1733841" y="1232828"/>
                  <a:pt x="1738956" y="1223237"/>
                </a:cubicBezTo>
                <a:cubicBezTo>
                  <a:pt x="1750034" y="1202466"/>
                  <a:pt x="1764761" y="1183735"/>
                  <a:pt x="1775289" y="1162680"/>
                </a:cubicBezTo>
                <a:cubicBezTo>
                  <a:pt x="1779326" y="1154606"/>
                  <a:pt x="1781985" y="1145680"/>
                  <a:pt x="1787401" y="1138458"/>
                </a:cubicBezTo>
                <a:cubicBezTo>
                  <a:pt x="1794252" y="1129323"/>
                  <a:pt x="1804772" y="1123370"/>
                  <a:pt x="1811623" y="1114235"/>
                </a:cubicBezTo>
                <a:cubicBezTo>
                  <a:pt x="1817039" y="1107013"/>
                  <a:pt x="1818727" y="1097524"/>
                  <a:pt x="1823734" y="1090013"/>
                </a:cubicBezTo>
                <a:cubicBezTo>
                  <a:pt x="1834931" y="1073218"/>
                  <a:pt x="1847957" y="1057716"/>
                  <a:pt x="1860068" y="1041568"/>
                </a:cubicBezTo>
                <a:cubicBezTo>
                  <a:pt x="1866124" y="1033494"/>
                  <a:pt x="1874487" y="1026716"/>
                  <a:pt x="1878235" y="1017345"/>
                </a:cubicBezTo>
                <a:cubicBezTo>
                  <a:pt x="1888448" y="991812"/>
                  <a:pt x="1891541" y="979417"/>
                  <a:pt x="1908513" y="956789"/>
                </a:cubicBezTo>
                <a:cubicBezTo>
                  <a:pt x="1919679" y="941901"/>
                  <a:pt x="1934030" y="929544"/>
                  <a:pt x="1944847" y="914400"/>
                </a:cubicBezTo>
                <a:cubicBezTo>
                  <a:pt x="1954306" y="901157"/>
                  <a:pt x="1959737" y="885342"/>
                  <a:pt x="1969069" y="872010"/>
                </a:cubicBezTo>
                <a:cubicBezTo>
                  <a:pt x="1973980" y="864994"/>
                  <a:pt x="1981663" y="860345"/>
                  <a:pt x="1987236" y="853843"/>
                </a:cubicBezTo>
                <a:cubicBezTo>
                  <a:pt x="1993804" y="846180"/>
                  <a:pt x="1998835" y="837284"/>
                  <a:pt x="2005403" y="829621"/>
                </a:cubicBezTo>
                <a:cubicBezTo>
                  <a:pt x="2010976" y="823119"/>
                  <a:pt x="2017997" y="817956"/>
                  <a:pt x="2023570" y="811454"/>
                </a:cubicBezTo>
                <a:cubicBezTo>
                  <a:pt x="2030138" y="803791"/>
                  <a:pt x="2035091" y="794827"/>
                  <a:pt x="2041737" y="787231"/>
                </a:cubicBezTo>
                <a:cubicBezTo>
                  <a:pt x="2049256" y="778638"/>
                  <a:pt x="2058529" y="771679"/>
                  <a:pt x="2065960" y="763009"/>
                </a:cubicBezTo>
                <a:cubicBezTo>
                  <a:pt x="2070696" y="757483"/>
                  <a:pt x="2073412" y="750433"/>
                  <a:pt x="2078071" y="744842"/>
                </a:cubicBezTo>
                <a:cubicBezTo>
                  <a:pt x="2092642" y="727357"/>
                  <a:pt x="2096542" y="726472"/>
                  <a:pt x="2114405" y="714564"/>
                </a:cubicBezTo>
                <a:cubicBezTo>
                  <a:pt x="2120460" y="706490"/>
                  <a:pt x="2126705" y="698554"/>
                  <a:pt x="2132571" y="690341"/>
                </a:cubicBezTo>
                <a:cubicBezTo>
                  <a:pt x="2136801" y="684419"/>
                  <a:pt x="2146110" y="679311"/>
                  <a:pt x="2144683" y="672174"/>
                </a:cubicBezTo>
                <a:cubicBezTo>
                  <a:pt x="2143733" y="667422"/>
                  <a:pt x="2102354" y="647979"/>
                  <a:pt x="2102293" y="647952"/>
                </a:cubicBezTo>
                <a:cubicBezTo>
                  <a:pt x="2092360" y="643537"/>
                  <a:pt x="2081558" y="641046"/>
                  <a:pt x="2072015" y="635841"/>
                </a:cubicBezTo>
                <a:cubicBezTo>
                  <a:pt x="2006576" y="600147"/>
                  <a:pt x="2059924" y="619698"/>
                  <a:pt x="2017514" y="605563"/>
                </a:cubicBezTo>
                <a:cubicBezTo>
                  <a:pt x="2011459" y="601526"/>
                  <a:pt x="2005270" y="597681"/>
                  <a:pt x="1999348" y="593451"/>
                </a:cubicBezTo>
                <a:cubicBezTo>
                  <a:pt x="1988330" y="585581"/>
                  <a:pt x="1969802" y="570309"/>
                  <a:pt x="1956958" y="563173"/>
                </a:cubicBezTo>
                <a:cubicBezTo>
                  <a:pt x="1945121" y="556597"/>
                  <a:pt x="1931643" y="552876"/>
                  <a:pt x="1920624" y="545006"/>
                </a:cubicBezTo>
                <a:cubicBezTo>
                  <a:pt x="1903163" y="532534"/>
                  <a:pt x="1888663" y="516354"/>
                  <a:pt x="1872179" y="502617"/>
                </a:cubicBezTo>
                <a:cubicBezTo>
                  <a:pt x="1864426" y="496156"/>
                  <a:pt x="1855620" y="491018"/>
                  <a:pt x="1847957" y="484450"/>
                </a:cubicBezTo>
                <a:cubicBezTo>
                  <a:pt x="1841455" y="478877"/>
                  <a:pt x="1836418" y="471706"/>
                  <a:pt x="1829790" y="466283"/>
                </a:cubicBezTo>
                <a:cubicBezTo>
                  <a:pt x="1814167" y="453501"/>
                  <a:pt x="1795618" y="444222"/>
                  <a:pt x="1781345" y="429949"/>
                </a:cubicBezTo>
                <a:cubicBezTo>
                  <a:pt x="1767215" y="415819"/>
                  <a:pt x="1754942" y="399549"/>
                  <a:pt x="1738956" y="387560"/>
                </a:cubicBezTo>
                <a:cubicBezTo>
                  <a:pt x="1722808" y="375449"/>
                  <a:pt x="1704784" y="365499"/>
                  <a:pt x="1690511" y="351226"/>
                </a:cubicBezTo>
                <a:cubicBezTo>
                  <a:pt x="1645432" y="306147"/>
                  <a:pt x="1700788" y="363216"/>
                  <a:pt x="1654177" y="308837"/>
                </a:cubicBezTo>
                <a:cubicBezTo>
                  <a:pt x="1638994" y="291124"/>
                  <a:pt x="1630934" y="286863"/>
                  <a:pt x="1611787" y="272503"/>
                </a:cubicBezTo>
                <a:cubicBezTo>
                  <a:pt x="1558636" y="192774"/>
                  <a:pt x="1612083" y="267801"/>
                  <a:pt x="1569398" y="218002"/>
                </a:cubicBezTo>
                <a:cubicBezTo>
                  <a:pt x="1562830" y="210339"/>
                  <a:pt x="1557877" y="201375"/>
                  <a:pt x="1551231" y="193780"/>
                </a:cubicBezTo>
                <a:cubicBezTo>
                  <a:pt x="1543712" y="185187"/>
                  <a:pt x="1534440" y="178227"/>
                  <a:pt x="1527009" y="169557"/>
                </a:cubicBezTo>
                <a:cubicBezTo>
                  <a:pt x="1500097" y="138160"/>
                  <a:pt x="1531715" y="162602"/>
                  <a:pt x="1496730" y="139279"/>
                </a:cubicBezTo>
                <a:cubicBezTo>
                  <a:pt x="1466174" y="93444"/>
                  <a:pt x="1482801" y="113237"/>
                  <a:pt x="1448285" y="78723"/>
                </a:cubicBezTo>
                <a:cubicBezTo>
                  <a:pt x="1442229" y="66612"/>
                  <a:pt x="1437085" y="54000"/>
                  <a:pt x="1430118" y="42389"/>
                </a:cubicBezTo>
                <a:cubicBezTo>
                  <a:pt x="1402623" y="-3438"/>
                  <a:pt x="1418622" y="38174"/>
                  <a:pt x="1405896" y="0"/>
                </a:cubicBezTo>
                <a:cubicBezTo>
                  <a:pt x="1377109" y="43179"/>
                  <a:pt x="1392646" y="11886"/>
                  <a:pt x="1399840" y="109001"/>
                </a:cubicBezTo>
                <a:cubicBezTo>
                  <a:pt x="1401777" y="135153"/>
                  <a:pt x="1408321" y="213177"/>
                  <a:pt x="1411952" y="242225"/>
                </a:cubicBezTo>
                <a:cubicBezTo>
                  <a:pt x="1414536" y="262901"/>
                  <a:pt x="1419926" y="288156"/>
                  <a:pt x="1424063" y="308837"/>
                </a:cubicBezTo>
                <a:cubicBezTo>
                  <a:pt x="1426081" y="329022"/>
                  <a:pt x="1427437" y="349285"/>
                  <a:pt x="1430118" y="369393"/>
                </a:cubicBezTo>
                <a:cubicBezTo>
                  <a:pt x="1431478" y="379595"/>
                  <a:pt x="1434718" y="389482"/>
                  <a:pt x="1436174" y="399671"/>
                </a:cubicBezTo>
                <a:cubicBezTo>
                  <a:pt x="1450562" y="500383"/>
                  <a:pt x="1434594" y="415987"/>
                  <a:pt x="1448285" y="484450"/>
                </a:cubicBezTo>
                <a:cubicBezTo>
                  <a:pt x="1447298" y="495303"/>
                  <a:pt x="1452728" y="553079"/>
                  <a:pt x="1430118" y="569229"/>
                </a:cubicBezTo>
                <a:cubicBezTo>
                  <a:pt x="1421273" y="575547"/>
                  <a:pt x="1410018" y="577523"/>
                  <a:pt x="1399840" y="581340"/>
                </a:cubicBezTo>
                <a:cubicBezTo>
                  <a:pt x="1393863" y="583581"/>
                  <a:pt x="1387729" y="585377"/>
                  <a:pt x="1381673" y="587396"/>
                </a:cubicBezTo>
                <a:cubicBezTo>
                  <a:pt x="1359469" y="585377"/>
                  <a:pt x="1337162" y="584287"/>
                  <a:pt x="1315062" y="581340"/>
                </a:cubicBezTo>
                <a:cubicBezTo>
                  <a:pt x="1306812" y="580240"/>
                  <a:pt x="1299049" y="576652"/>
                  <a:pt x="1290839" y="575284"/>
                </a:cubicBezTo>
                <a:cubicBezTo>
                  <a:pt x="1274786" y="572609"/>
                  <a:pt x="1258542" y="571247"/>
                  <a:pt x="1242394" y="569229"/>
                </a:cubicBezTo>
                <a:lnTo>
                  <a:pt x="1121281" y="575284"/>
                </a:lnTo>
                <a:lnTo>
                  <a:pt x="1024391" y="581340"/>
                </a:lnTo>
                <a:cubicBezTo>
                  <a:pt x="961840" y="584002"/>
                  <a:pt x="899242" y="585377"/>
                  <a:pt x="836667" y="587396"/>
                </a:cubicBezTo>
                <a:lnTo>
                  <a:pt x="679220" y="599507"/>
                </a:lnTo>
                <a:cubicBezTo>
                  <a:pt x="578273" y="599507"/>
                  <a:pt x="477366" y="595470"/>
                  <a:pt x="376439" y="593451"/>
                </a:cubicBezTo>
                <a:cubicBezTo>
                  <a:pt x="364328" y="591433"/>
                  <a:pt x="352091" y="590059"/>
                  <a:pt x="340105" y="587396"/>
                </a:cubicBezTo>
                <a:cubicBezTo>
                  <a:pt x="333874" y="586011"/>
                  <a:pt x="328321" y="581340"/>
                  <a:pt x="321938" y="581340"/>
                </a:cubicBezTo>
                <a:cubicBezTo>
                  <a:pt x="306380" y="581340"/>
                  <a:pt x="185206" y="591725"/>
                  <a:pt x="164492" y="593451"/>
                </a:cubicBezTo>
                <a:cubicBezTo>
                  <a:pt x="7050" y="587154"/>
                  <a:pt x="-37403" y="587396"/>
                  <a:pt x="31268" y="587396"/>
                </a:cubicBezTo>
              </a:path>
            </a:pathLst>
          </a:cu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389;p21"/>
          <p:cNvSpPr/>
          <p:nvPr/>
        </p:nvSpPr>
        <p:spPr>
          <a:xfrm>
            <a:off x="509188" y="1775044"/>
            <a:ext cx="1024156" cy="515455"/>
          </a:xfrm>
          <a:custGeom>
            <a:avLst/>
            <a:gdLst/>
            <a:ahLst/>
            <a:cxnLst/>
            <a:rect l="l" t="t" r="r" b="b"/>
            <a:pathLst>
              <a:path w="2144830" h="1840911" extrusionOk="0">
                <a:moveTo>
                  <a:pt x="37324" y="520784"/>
                </a:moveTo>
                <a:cubicBezTo>
                  <a:pt x="51454" y="577303"/>
                  <a:pt x="65987" y="633723"/>
                  <a:pt x="79713" y="690341"/>
                </a:cubicBezTo>
                <a:cubicBezTo>
                  <a:pt x="82138" y="700344"/>
                  <a:pt x="83536" y="710572"/>
                  <a:pt x="85769" y="720619"/>
                </a:cubicBezTo>
                <a:cubicBezTo>
                  <a:pt x="87574" y="728744"/>
                  <a:pt x="90019" y="736717"/>
                  <a:pt x="91824" y="744842"/>
                </a:cubicBezTo>
                <a:cubicBezTo>
                  <a:pt x="94057" y="754889"/>
                  <a:pt x="95566" y="765091"/>
                  <a:pt x="97880" y="775120"/>
                </a:cubicBezTo>
                <a:cubicBezTo>
                  <a:pt x="97889" y="775159"/>
                  <a:pt x="113014" y="835658"/>
                  <a:pt x="116047" y="847788"/>
                </a:cubicBezTo>
                <a:cubicBezTo>
                  <a:pt x="118066" y="855862"/>
                  <a:pt x="120735" y="863801"/>
                  <a:pt x="122103" y="872010"/>
                </a:cubicBezTo>
                <a:cubicBezTo>
                  <a:pt x="130504" y="922423"/>
                  <a:pt x="126421" y="896189"/>
                  <a:pt x="134214" y="950733"/>
                </a:cubicBezTo>
                <a:cubicBezTo>
                  <a:pt x="136232" y="978993"/>
                  <a:pt x="140269" y="1007180"/>
                  <a:pt x="140269" y="1035512"/>
                </a:cubicBezTo>
                <a:cubicBezTo>
                  <a:pt x="140269" y="1363226"/>
                  <a:pt x="101904" y="1241353"/>
                  <a:pt x="140269" y="1356461"/>
                </a:cubicBezTo>
                <a:cubicBezTo>
                  <a:pt x="146325" y="1352424"/>
                  <a:pt x="151926" y="1347604"/>
                  <a:pt x="158436" y="1344349"/>
                </a:cubicBezTo>
                <a:cubicBezTo>
                  <a:pt x="173066" y="1337034"/>
                  <a:pt x="185317" y="1338054"/>
                  <a:pt x="200826" y="1332238"/>
                </a:cubicBezTo>
                <a:cubicBezTo>
                  <a:pt x="209278" y="1329068"/>
                  <a:pt x="216484" y="1322982"/>
                  <a:pt x="225048" y="1320127"/>
                </a:cubicBezTo>
                <a:cubicBezTo>
                  <a:pt x="240839" y="1314863"/>
                  <a:pt x="257702" y="1313279"/>
                  <a:pt x="273493" y="1308015"/>
                </a:cubicBezTo>
                <a:lnTo>
                  <a:pt x="309827" y="1295904"/>
                </a:lnTo>
                <a:cubicBezTo>
                  <a:pt x="359986" y="1279185"/>
                  <a:pt x="280300" y="1305456"/>
                  <a:pt x="370383" y="1277737"/>
                </a:cubicBezTo>
                <a:cubicBezTo>
                  <a:pt x="382585" y="1273982"/>
                  <a:pt x="394606" y="1269663"/>
                  <a:pt x="406717" y="1265626"/>
                </a:cubicBezTo>
                <a:cubicBezTo>
                  <a:pt x="421122" y="1260824"/>
                  <a:pt x="433890" y="1256051"/>
                  <a:pt x="449107" y="1253515"/>
                </a:cubicBezTo>
                <a:cubicBezTo>
                  <a:pt x="607869" y="1227056"/>
                  <a:pt x="472566" y="1251813"/>
                  <a:pt x="582330" y="1235348"/>
                </a:cubicBezTo>
                <a:cubicBezTo>
                  <a:pt x="606615" y="1231705"/>
                  <a:pt x="630815" y="1227505"/>
                  <a:pt x="654998" y="1223237"/>
                </a:cubicBezTo>
                <a:cubicBezTo>
                  <a:pt x="679430" y="1218925"/>
                  <a:pt x="696461" y="1213919"/>
                  <a:pt x="721610" y="1211125"/>
                </a:cubicBezTo>
                <a:cubicBezTo>
                  <a:pt x="745768" y="1208441"/>
                  <a:pt x="770104" y="1207614"/>
                  <a:pt x="794277" y="1205070"/>
                </a:cubicBezTo>
                <a:cubicBezTo>
                  <a:pt x="808472" y="1203576"/>
                  <a:pt x="822491" y="1200682"/>
                  <a:pt x="836667" y="1199014"/>
                </a:cubicBezTo>
                <a:cubicBezTo>
                  <a:pt x="856814" y="1196644"/>
                  <a:pt x="877038" y="1194977"/>
                  <a:pt x="897223" y="1192959"/>
                </a:cubicBezTo>
                <a:cubicBezTo>
                  <a:pt x="918994" y="1187516"/>
                  <a:pt x="928665" y="1184690"/>
                  <a:pt x="951724" y="1180847"/>
                </a:cubicBezTo>
                <a:cubicBezTo>
                  <a:pt x="997907" y="1173150"/>
                  <a:pt x="1044820" y="1170376"/>
                  <a:pt x="1091003" y="1162680"/>
                </a:cubicBezTo>
                <a:cubicBezTo>
                  <a:pt x="1103114" y="1160662"/>
                  <a:pt x="1115297" y="1159033"/>
                  <a:pt x="1127337" y="1156625"/>
                </a:cubicBezTo>
                <a:cubicBezTo>
                  <a:pt x="1135498" y="1154993"/>
                  <a:pt x="1143321" y="1151746"/>
                  <a:pt x="1151560" y="1150569"/>
                </a:cubicBezTo>
                <a:cubicBezTo>
                  <a:pt x="1171642" y="1147700"/>
                  <a:pt x="1191954" y="1146754"/>
                  <a:pt x="1212116" y="1144514"/>
                </a:cubicBezTo>
                <a:cubicBezTo>
                  <a:pt x="1228290" y="1142717"/>
                  <a:pt x="1244413" y="1140477"/>
                  <a:pt x="1260561" y="1138458"/>
                </a:cubicBezTo>
                <a:cubicBezTo>
                  <a:pt x="1286802" y="1140477"/>
                  <a:pt x="1323126" y="1123739"/>
                  <a:pt x="1339284" y="1144514"/>
                </a:cubicBezTo>
                <a:cubicBezTo>
                  <a:pt x="1360388" y="1171647"/>
                  <a:pt x="1343002" y="1213164"/>
                  <a:pt x="1345340" y="1247459"/>
                </a:cubicBezTo>
                <a:cubicBezTo>
                  <a:pt x="1349058" y="1301982"/>
                  <a:pt x="1348466" y="1357055"/>
                  <a:pt x="1357451" y="1410961"/>
                </a:cubicBezTo>
                <a:cubicBezTo>
                  <a:pt x="1359470" y="1423072"/>
                  <a:pt x="1361311" y="1435215"/>
                  <a:pt x="1363507" y="1447295"/>
                </a:cubicBezTo>
                <a:cubicBezTo>
                  <a:pt x="1365348" y="1457421"/>
                  <a:pt x="1368106" y="1467384"/>
                  <a:pt x="1369562" y="1477573"/>
                </a:cubicBezTo>
                <a:cubicBezTo>
                  <a:pt x="1374165" y="1509794"/>
                  <a:pt x="1379177" y="1542011"/>
                  <a:pt x="1381673" y="1574463"/>
                </a:cubicBezTo>
                <a:cubicBezTo>
                  <a:pt x="1383692" y="1600704"/>
                  <a:pt x="1386308" y="1626906"/>
                  <a:pt x="1387729" y="1653186"/>
                </a:cubicBezTo>
                <a:cubicBezTo>
                  <a:pt x="1397560" y="1835051"/>
                  <a:pt x="1385992" y="1743966"/>
                  <a:pt x="1399840" y="1840911"/>
                </a:cubicBezTo>
                <a:cubicBezTo>
                  <a:pt x="1412825" y="1837665"/>
                  <a:pt x="1433139" y="1835471"/>
                  <a:pt x="1442230" y="1822744"/>
                </a:cubicBezTo>
                <a:cubicBezTo>
                  <a:pt x="1448548" y="1813899"/>
                  <a:pt x="1449843" y="1802362"/>
                  <a:pt x="1454341" y="1792466"/>
                </a:cubicBezTo>
                <a:cubicBezTo>
                  <a:pt x="1459944" y="1780139"/>
                  <a:pt x="1467300" y="1768631"/>
                  <a:pt x="1472508" y="1756132"/>
                </a:cubicBezTo>
                <a:cubicBezTo>
                  <a:pt x="1477418" y="1744348"/>
                  <a:pt x="1478910" y="1731217"/>
                  <a:pt x="1484619" y="1719798"/>
                </a:cubicBezTo>
                <a:cubicBezTo>
                  <a:pt x="1536891" y="1615257"/>
                  <a:pt x="1480827" y="1733950"/>
                  <a:pt x="1508842" y="1659242"/>
                </a:cubicBezTo>
                <a:cubicBezTo>
                  <a:pt x="1512012" y="1650789"/>
                  <a:pt x="1517170" y="1643215"/>
                  <a:pt x="1520953" y="1635019"/>
                </a:cubicBezTo>
                <a:cubicBezTo>
                  <a:pt x="1531413" y="1612355"/>
                  <a:pt x="1555441" y="1554405"/>
                  <a:pt x="1569398" y="1532074"/>
                </a:cubicBezTo>
                <a:cubicBezTo>
                  <a:pt x="1579491" y="1515926"/>
                  <a:pt x="1590557" y="1500347"/>
                  <a:pt x="1599676" y="1483629"/>
                </a:cubicBezTo>
                <a:cubicBezTo>
                  <a:pt x="1634992" y="1418883"/>
                  <a:pt x="1565534" y="1524933"/>
                  <a:pt x="1617843" y="1441239"/>
                </a:cubicBezTo>
                <a:cubicBezTo>
                  <a:pt x="1646920" y="1394716"/>
                  <a:pt x="1625693" y="1437298"/>
                  <a:pt x="1648121" y="1398850"/>
                </a:cubicBezTo>
                <a:cubicBezTo>
                  <a:pt x="1658592" y="1380899"/>
                  <a:pt x="1668720" y="1362740"/>
                  <a:pt x="1678399" y="1344349"/>
                </a:cubicBezTo>
                <a:cubicBezTo>
                  <a:pt x="1688910" y="1324378"/>
                  <a:pt x="1697066" y="1303145"/>
                  <a:pt x="1708677" y="1283793"/>
                </a:cubicBezTo>
                <a:cubicBezTo>
                  <a:pt x="1714733" y="1273700"/>
                  <a:pt x="1721580" y="1264042"/>
                  <a:pt x="1726844" y="1253515"/>
                </a:cubicBezTo>
                <a:cubicBezTo>
                  <a:pt x="1731705" y="1243792"/>
                  <a:pt x="1733841" y="1232828"/>
                  <a:pt x="1738956" y="1223237"/>
                </a:cubicBezTo>
                <a:cubicBezTo>
                  <a:pt x="1750034" y="1202466"/>
                  <a:pt x="1764761" y="1183735"/>
                  <a:pt x="1775289" y="1162680"/>
                </a:cubicBezTo>
                <a:cubicBezTo>
                  <a:pt x="1779326" y="1154606"/>
                  <a:pt x="1781985" y="1145680"/>
                  <a:pt x="1787401" y="1138458"/>
                </a:cubicBezTo>
                <a:cubicBezTo>
                  <a:pt x="1794252" y="1129323"/>
                  <a:pt x="1804772" y="1123370"/>
                  <a:pt x="1811623" y="1114235"/>
                </a:cubicBezTo>
                <a:cubicBezTo>
                  <a:pt x="1817039" y="1107013"/>
                  <a:pt x="1818727" y="1097524"/>
                  <a:pt x="1823734" y="1090013"/>
                </a:cubicBezTo>
                <a:cubicBezTo>
                  <a:pt x="1834931" y="1073218"/>
                  <a:pt x="1847957" y="1057716"/>
                  <a:pt x="1860068" y="1041568"/>
                </a:cubicBezTo>
                <a:cubicBezTo>
                  <a:pt x="1866124" y="1033494"/>
                  <a:pt x="1874487" y="1026716"/>
                  <a:pt x="1878235" y="1017345"/>
                </a:cubicBezTo>
                <a:cubicBezTo>
                  <a:pt x="1888448" y="991812"/>
                  <a:pt x="1891541" y="979417"/>
                  <a:pt x="1908513" y="956789"/>
                </a:cubicBezTo>
                <a:cubicBezTo>
                  <a:pt x="1919679" y="941901"/>
                  <a:pt x="1934030" y="929544"/>
                  <a:pt x="1944847" y="914400"/>
                </a:cubicBezTo>
                <a:cubicBezTo>
                  <a:pt x="1954306" y="901157"/>
                  <a:pt x="1959737" y="885342"/>
                  <a:pt x="1969069" y="872010"/>
                </a:cubicBezTo>
                <a:cubicBezTo>
                  <a:pt x="1973980" y="864994"/>
                  <a:pt x="1981663" y="860345"/>
                  <a:pt x="1987236" y="853843"/>
                </a:cubicBezTo>
                <a:cubicBezTo>
                  <a:pt x="1993804" y="846180"/>
                  <a:pt x="1998835" y="837284"/>
                  <a:pt x="2005403" y="829621"/>
                </a:cubicBezTo>
                <a:cubicBezTo>
                  <a:pt x="2010976" y="823119"/>
                  <a:pt x="2017997" y="817956"/>
                  <a:pt x="2023570" y="811454"/>
                </a:cubicBezTo>
                <a:cubicBezTo>
                  <a:pt x="2030138" y="803791"/>
                  <a:pt x="2035091" y="794827"/>
                  <a:pt x="2041737" y="787231"/>
                </a:cubicBezTo>
                <a:cubicBezTo>
                  <a:pt x="2049256" y="778638"/>
                  <a:pt x="2058529" y="771679"/>
                  <a:pt x="2065960" y="763009"/>
                </a:cubicBezTo>
                <a:cubicBezTo>
                  <a:pt x="2070696" y="757483"/>
                  <a:pt x="2073412" y="750433"/>
                  <a:pt x="2078071" y="744842"/>
                </a:cubicBezTo>
                <a:cubicBezTo>
                  <a:pt x="2092642" y="727357"/>
                  <a:pt x="2096542" y="726472"/>
                  <a:pt x="2114405" y="714564"/>
                </a:cubicBezTo>
                <a:cubicBezTo>
                  <a:pt x="2120460" y="706490"/>
                  <a:pt x="2126705" y="698554"/>
                  <a:pt x="2132571" y="690341"/>
                </a:cubicBezTo>
                <a:cubicBezTo>
                  <a:pt x="2136801" y="684419"/>
                  <a:pt x="2146110" y="679311"/>
                  <a:pt x="2144683" y="672174"/>
                </a:cubicBezTo>
                <a:cubicBezTo>
                  <a:pt x="2143733" y="667422"/>
                  <a:pt x="2102354" y="647979"/>
                  <a:pt x="2102293" y="647952"/>
                </a:cubicBezTo>
                <a:cubicBezTo>
                  <a:pt x="2092360" y="643537"/>
                  <a:pt x="2081558" y="641046"/>
                  <a:pt x="2072015" y="635841"/>
                </a:cubicBezTo>
                <a:cubicBezTo>
                  <a:pt x="2006576" y="600147"/>
                  <a:pt x="2059924" y="619698"/>
                  <a:pt x="2017514" y="605563"/>
                </a:cubicBezTo>
                <a:cubicBezTo>
                  <a:pt x="2011459" y="601526"/>
                  <a:pt x="2005270" y="597681"/>
                  <a:pt x="1999348" y="593451"/>
                </a:cubicBezTo>
                <a:cubicBezTo>
                  <a:pt x="1988330" y="585581"/>
                  <a:pt x="1969802" y="570309"/>
                  <a:pt x="1956958" y="563173"/>
                </a:cubicBezTo>
                <a:cubicBezTo>
                  <a:pt x="1945121" y="556597"/>
                  <a:pt x="1931643" y="552876"/>
                  <a:pt x="1920624" y="545006"/>
                </a:cubicBezTo>
                <a:cubicBezTo>
                  <a:pt x="1903163" y="532534"/>
                  <a:pt x="1888663" y="516354"/>
                  <a:pt x="1872179" y="502617"/>
                </a:cubicBezTo>
                <a:cubicBezTo>
                  <a:pt x="1864426" y="496156"/>
                  <a:pt x="1855620" y="491018"/>
                  <a:pt x="1847957" y="484450"/>
                </a:cubicBezTo>
                <a:cubicBezTo>
                  <a:pt x="1841455" y="478877"/>
                  <a:pt x="1836418" y="471706"/>
                  <a:pt x="1829790" y="466283"/>
                </a:cubicBezTo>
                <a:cubicBezTo>
                  <a:pt x="1814167" y="453501"/>
                  <a:pt x="1795618" y="444222"/>
                  <a:pt x="1781345" y="429949"/>
                </a:cubicBezTo>
                <a:cubicBezTo>
                  <a:pt x="1767215" y="415819"/>
                  <a:pt x="1754942" y="399549"/>
                  <a:pt x="1738956" y="387560"/>
                </a:cubicBezTo>
                <a:cubicBezTo>
                  <a:pt x="1722808" y="375449"/>
                  <a:pt x="1704784" y="365499"/>
                  <a:pt x="1690511" y="351226"/>
                </a:cubicBezTo>
                <a:cubicBezTo>
                  <a:pt x="1645432" y="306147"/>
                  <a:pt x="1700788" y="363216"/>
                  <a:pt x="1654177" y="308837"/>
                </a:cubicBezTo>
                <a:cubicBezTo>
                  <a:pt x="1638994" y="291124"/>
                  <a:pt x="1630934" y="286863"/>
                  <a:pt x="1611787" y="272503"/>
                </a:cubicBezTo>
                <a:cubicBezTo>
                  <a:pt x="1558636" y="192774"/>
                  <a:pt x="1612083" y="267801"/>
                  <a:pt x="1569398" y="218002"/>
                </a:cubicBezTo>
                <a:cubicBezTo>
                  <a:pt x="1562830" y="210339"/>
                  <a:pt x="1557877" y="201375"/>
                  <a:pt x="1551231" y="193780"/>
                </a:cubicBezTo>
                <a:cubicBezTo>
                  <a:pt x="1543712" y="185187"/>
                  <a:pt x="1534440" y="178227"/>
                  <a:pt x="1527009" y="169557"/>
                </a:cubicBezTo>
                <a:cubicBezTo>
                  <a:pt x="1500097" y="138160"/>
                  <a:pt x="1531715" y="162602"/>
                  <a:pt x="1496730" y="139279"/>
                </a:cubicBezTo>
                <a:cubicBezTo>
                  <a:pt x="1466174" y="93444"/>
                  <a:pt x="1482801" y="113237"/>
                  <a:pt x="1448285" y="78723"/>
                </a:cubicBezTo>
                <a:cubicBezTo>
                  <a:pt x="1442229" y="66612"/>
                  <a:pt x="1437085" y="54000"/>
                  <a:pt x="1430118" y="42389"/>
                </a:cubicBezTo>
                <a:cubicBezTo>
                  <a:pt x="1402623" y="-3438"/>
                  <a:pt x="1418622" y="38174"/>
                  <a:pt x="1405896" y="0"/>
                </a:cubicBezTo>
                <a:cubicBezTo>
                  <a:pt x="1377109" y="43179"/>
                  <a:pt x="1392646" y="11886"/>
                  <a:pt x="1399840" y="109001"/>
                </a:cubicBezTo>
                <a:cubicBezTo>
                  <a:pt x="1401777" y="135153"/>
                  <a:pt x="1408321" y="213177"/>
                  <a:pt x="1411952" y="242225"/>
                </a:cubicBezTo>
                <a:cubicBezTo>
                  <a:pt x="1414536" y="262901"/>
                  <a:pt x="1419926" y="288156"/>
                  <a:pt x="1424063" y="308837"/>
                </a:cubicBezTo>
                <a:cubicBezTo>
                  <a:pt x="1426081" y="329022"/>
                  <a:pt x="1427437" y="349285"/>
                  <a:pt x="1430118" y="369393"/>
                </a:cubicBezTo>
                <a:cubicBezTo>
                  <a:pt x="1431478" y="379595"/>
                  <a:pt x="1434718" y="389482"/>
                  <a:pt x="1436174" y="399671"/>
                </a:cubicBezTo>
                <a:cubicBezTo>
                  <a:pt x="1450562" y="500383"/>
                  <a:pt x="1434594" y="415987"/>
                  <a:pt x="1448285" y="484450"/>
                </a:cubicBezTo>
                <a:cubicBezTo>
                  <a:pt x="1447298" y="495303"/>
                  <a:pt x="1452728" y="553079"/>
                  <a:pt x="1430118" y="569229"/>
                </a:cubicBezTo>
                <a:cubicBezTo>
                  <a:pt x="1421273" y="575547"/>
                  <a:pt x="1410018" y="577523"/>
                  <a:pt x="1399840" y="581340"/>
                </a:cubicBezTo>
                <a:cubicBezTo>
                  <a:pt x="1393863" y="583581"/>
                  <a:pt x="1387729" y="585377"/>
                  <a:pt x="1381673" y="587396"/>
                </a:cubicBezTo>
                <a:cubicBezTo>
                  <a:pt x="1359469" y="585377"/>
                  <a:pt x="1337162" y="584287"/>
                  <a:pt x="1315062" y="581340"/>
                </a:cubicBezTo>
                <a:cubicBezTo>
                  <a:pt x="1306812" y="580240"/>
                  <a:pt x="1299049" y="576652"/>
                  <a:pt x="1290839" y="575284"/>
                </a:cubicBezTo>
                <a:cubicBezTo>
                  <a:pt x="1274786" y="572609"/>
                  <a:pt x="1258542" y="571247"/>
                  <a:pt x="1242394" y="569229"/>
                </a:cubicBezTo>
                <a:lnTo>
                  <a:pt x="1121281" y="575284"/>
                </a:lnTo>
                <a:lnTo>
                  <a:pt x="1024391" y="581340"/>
                </a:lnTo>
                <a:cubicBezTo>
                  <a:pt x="961840" y="584002"/>
                  <a:pt x="899242" y="585377"/>
                  <a:pt x="836667" y="587396"/>
                </a:cubicBezTo>
                <a:lnTo>
                  <a:pt x="679220" y="599507"/>
                </a:lnTo>
                <a:cubicBezTo>
                  <a:pt x="578273" y="599507"/>
                  <a:pt x="477366" y="595470"/>
                  <a:pt x="376439" y="593451"/>
                </a:cubicBezTo>
                <a:cubicBezTo>
                  <a:pt x="364328" y="591433"/>
                  <a:pt x="352091" y="590059"/>
                  <a:pt x="340105" y="587396"/>
                </a:cubicBezTo>
                <a:cubicBezTo>
                  <a:pt x="333874" y="586011"/>
                  <a:pt x="328321" y="581340"/>
                  <a:pt x="321938" y="581340"/>
                </a:cubicBezTo>
                <a:cubicBezTo>
                  <a:pt x="306380" y="581340"/>
                  <a:pt x="185206" y="591725"/>
                  <a:pt x="164492" y="593451"/>
                </a:cubicBezTo>
                <a:cubicBezTo>
                  <a:pt x="7050" y="587154"/>
                  <a:pt x="-37403" y="587396"/>
                  <a:pt x="31268" y="587396"/>
                </a:cubicBezTo>
              </a:path>
            </a:pathLst>
          </a:cu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4"/>
          <p:cNvSpPr txBox="1">
            <a:spLocks noGrp="1"/>
          </p:cNvSpPr>
          <p:nvPr>
            <p:ph type="title"/>
          </p:nvPr>
        </p:nvSpPr>
        <p:spPr>
          <a:xfrm>
            <a:off x="1840607" y="561110"/>
            <a:ext cx="4456284" cy="8533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0" dirty="0" err="1" smtClean="0"/>
              <a:t>Contoh</a:t>
            </a:r>
            <a:r>
              <a:rPr lang="en-GB" sz="2800" b="0" dirty="0" smtClean="0"/>
              <a:t> </a:t>
            </a:r>
            <a:r>
              <a:rPr lang="en-GB" sz="2800" b="0" dirty="0" err="1" smtClean="0"/>
              <a:t>Implementasi</a:t>
            </a:r>
            <a:r>
              <a:rPr lang="en-GB" sz="2800" b="0" dirty="0" smtClean="0"/>
              <a:t> Python.</a:t>
            </a:r>
            <a:endParaRPr sz="2800" b="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179" y="1338260"/>
            <a:ext cx="5850921" cy="278832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572465" y="739229"/>
            <a:ext cx="5998800" cy="605100"/>
          </a:xfrm>
        </p:spPr>
        <p:txBody>
          <a:bodyPr/>
          <a:lstStyle/>
          <a:p>
            <a:r>
              <a:rPr lang="en-US" sz="2800" dirty="0" err="1" smtClean="0"/>
              <a:t>Contoh</a:t>
            </a:r>
            <a:r>
              <a:rPr lang="en-US" sz="2800" dirty="0" smtClean="0"/>
              <a:t> </a:t>
            </a:r>
            <a:r>
              <a:rPr lang="en-US" sz="2800" dirty="0" err="1" smtClean="0"/>
              <a:t>Implementasi</a:t>
            </a:r>
            <a:r>
              <a:rPr lang="en-US" sz="2800" dirty="0" smtClean="0"/>
              <a:t> Unit Test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128" y="1510062"/>
            <a:ext cx="5208893" cy="245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66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"/>
          <p:cNvSpPr txBox="1">
            <a:spLocks noGrp="1"/>
          </p:cNvSpPr>
          <p:nvPr>
            <p:ph type="title"/>
          </p:nvPr>
        </p:nvSpPr>
        <p:spPr>
          <a:xfrm>
            <a:off x="2703886" y="1099996"/>
            <a:ext cx="6747900" cy="8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 smtClean="0"/>
              <a:t>Hasil</a:t>
            </a:r>
            <a:r>
              <a:rPr lang="en-GB" sz="2800" dirty="0" smtClean="0"/>
              <a:t> Testing </a:t>
            </a:r>
            <a:r>
              <a:rPr lang="en-GB" sz="2800" dirty="0" err="1" smtClean="0"/>
              <a:t>Ketika</a:t>
            </a:r>
            <a:r>
              <a:rPr lang="en-GB" sz="2800" dirty="0" smtClean="0"/>
              <a:t> Program Running</a:t>
            </a:r>
            <a:endParaRPr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90" y="2059895"/>
            <a:ext cx="8111836" cy="200641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7"/>
          <p:cNvSpPr txBox="1">
            <a:spLocks noGrp="1"/>
          </p:cNvSpPr>
          <p:nvPr>
            <p:ph type="title"/>
          </p:nvPr>
        </p:nvSpPr>
        <p:spPr>
          <a:xfrm>
            <a:off x="2417591" y="749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 err="1" smtClean="0"/>
              <a:t>Hasil</a:t>
            </a:r>
            <a:r>
              <a:rPr lang="en-GB" sz="2800" dirty="0" smtClean="0"/>
              <a:t> Testing </a:t>
            </a:r>
            <a:r>
              <a:rPr lang="en-GB" sz="2800" dirty="0" err="1" smtClean="0"/>
              <a:t>ketika</a:t>
            </a:r>
            <a:r>
              <a:rPr lang="en-GB" sz="2800" dirty="0" smtClean="0"/>
              <a:t> </a:t>
            </a:r>
            <a:r>
              <a:rPr lang="en-GB" sz="2800" dirty="0" err="1" smtClean="0"/>
              <a:t>tidak</a:t>
            </a:r>
            <a:r>
              <a:rPr lang="en-GB" sz="2800" dirty="0"/>
              <a:t> </a:t>
            </a:r>
            <a:r>
              <a:rPr lang="en-GB" sz="2800" dirty="0" smtClean="0"/>
              <a:t>running</a:t>
            </a:r>
            <a:endParaRPr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418" y="1444634"/>
            <a:ext cx="6570315" cy="23915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0158_Potter_Template_SlidesMania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686</TotalTime>
  <Words>307</Words>
  <Application>Microsoft Office PowerPoint</Application>
  <PresentationFormat>On-screen Show (16:9)</PresentationFormat>
  <Paragraphs>38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Sue Ellen Francisco</vt:lpstr>
      <vt:lpstr>Barlow Condensed</vt:lpstr>
      <vt:lpstr>Barlow Semi Condensed</vt:lpstr>
      <vt:lpstr>Arial</vt:lpstr>
      <vt:lpstr>Bahnschrift Condensed</vt:lpstr>
      <vt:lpstr>Muli</vt:lpstr>
      <vt:lpstr>Calibri</vt:lpstr>
      <vt:lpstr>0158_Potter_Template_SlidesMania</vt:lpstr>
      <vt:lpstr>UTS TESTING DAN QA PERANGKAT LUNAK Annisa Ayuningtyas – 201011401043 – 07 TPLE 009</vt:lpstr>
      <vt:lpstr>“White Box Testing”</vt:lpstr>
      <vt:lpstr>.</vt:lpstr>
      <vt:lpstr>“Unit Testing”.</vt:lpstr>
      <vt:lpstr>PowerPoint Presentation</vt:lpstr>
      <vt:lpstr>Contoh Implementasi Python.</vt:lpstr>
      <vt:lpstr>PowerPoint Presentation</vt:lpstr>
      <vt:lpstr>Hasil Testing Ketika Program Running</vt:lpstr>
      <vt:lpstr>Hasil Testing ketika tidak running</vt:lpstr>
      <vt:lpstr>PowerPoint Presentation</vt:lpstr>
      <vt:lpstr>PowerPoint Presentation</vt:lpstr>
      <vt:lpstr>CI/CD kode tersebut menggunakan cirleci</vt:lpstr>
      <vt:lpstr>File config/workflow yang di jalankan pada saat ci/cd menggunakan circleci</vt:lpstr>
      <vt:lpstr>REFERENSI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UTS TESTING DAN QA PERANGKAT LUNAK Annisa Ayuningtyas – 201011401043 – 07 TPLE 009</dc:title>
  <dc:creator>ASUS</dc:creator>
  <cp:lastModifiedBy>ASUS</cp:lastModifiedBy>
  <cp:revision>12</cp:revision>
  <dcterms:modified xsi:type="dcterms:W3CDTF">2023-11-04T05:35:50Z</dcterms:modified>
</cp:coreProperties>
</file>